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6" r:id="rId4"/>
    <p:sldId id="267" r:id="rId5"/>
    <p:sldId id="260" r:id="rId6"/>
    <p:sldId id="259" r:id="rId7"/>
    <p:sldId id="268" r:id="rId8"/>
    <p:sldId id="269" r:id="rId9"/>
    <p:sldId id="275" r:id="rId10"/>
    <p:sldId id="272" r:id="rId11"/>
    <p:sldId id="277" r:id="rId12"/>
    <p:sldId id="282" r:id="rId13"/>
    <p:sldId id="273" r:id="rId14"/>
    <p:sldId id="276" r:id="rId15"/>
    <p:sldId id="278" r:id="rId16"/>
    <p:sldId id="279" r:id="rId17"/>
    <p:sldId id="280" r:id="rId18"/>
    <p:sldId id="283" r:id="rId19"/>
    <p:sldId id="281" r:id="rId20"/>
  </p:sldIdLst>
  <p:sldSz cx="18288000" cy="10287000"/>
  <p:notesSz cx="6858000" cy="9144000"/>
  <p:embeddedFontLst>
    <p:embeddedFont>
      <p:font typeface="Handyman" panose="020B0604020202020204" charset="0"/>
      <p:regular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3168F-6FF1-4489-88F6-E1D9D2F36626}" v="13" dt="2026-03-26T17:06:49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701" autoAdjust="0"/>
  </p:normalViewPr>
  <p:slideViewPr>
    <p:cSldViewPr>
      <p:cViewPr>
        <p:scale>
          <a:sx n="33" d="100"/>
          <a:sy n="33" d="100"/>
        </p:scale>
        <p:origin x="1696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na Schauperl" userId="d73f8627-ec3d-43ad-8cd6-2c1b1dc10dd8" providerId="ADAL" clId="{71217F17-1938-48E6-8628-A8F28DBEBC5F}"/>
    <pc:docChg chg="custSel addSld delSld modSld sldOrd">
      <pc:chgData name="Verena Schauperl" userId="d73f8627-ec3d-43ad-8cd6-2c1b1dc10dd8" providerId="ADAL" clId="{71217F17-1938-48E6-8628-A8F28DBEBC5F}" dt="2026-03-26T17:07:10.128" v="1368" actId="170"/>
      <pc:docMkLst>
        <pc:docMk/>
      </pc:docMkLst>
      <pc:sldChg chg="modSp mod">
        <pc:chgData name="Verena Schauperl" userId="d73f8627-ec3d-43ad-8cd6-2c1b1dc10dd8" providerId="ADAL" clId="{71217F17-1938-48E6-8628-A8F28DBEBC5F}" dt="2026-03-26T16:54:13.692" v="221" actId="1076"/>
        <pc:sldMkLst>
          <pc:docMk/>
          <pc:sldMk cId="0" sldId="259"/>
        </pc:sldMkLst>
        <pc:grpChg chg="mod">
          <ac:chgData name="Verena Schauperl" userId="d73f8627-ec3d-43ad-8cd6-2c1b1dc10dd8" providerId="ADAL" clId="{71217F17-1938-48E6-8628-A8F28DBEBC5F}" dt="2026-03-26T16:54:13.692" v="221" actId="1076"/>
          <ac:grpSpMkLst>
            <pc:docMk/>
            <pc:sldMk cId="0" sldId="259"/>
            <ac:grpSpMk id="12" creationId="{00000000-0000-0000-0000-000000000000}"/>
          </ac:grpSpMkLst>
        </pc:grpChg>
        <pc:graphicFrameChg chg="mod modGraphic">
          <ac:chgData name="Verena Schauperl" userId="d73f8627-ec3d-43ad-8cd6-2c1b1dc10dd8" providerId="ADAL" clId="{71217F17-1938-48E6-8628-A8F28DBEBC5F}" dt="2026-03-26T16:54:13.692" v="221" actId="1076"/>
          <ac:graphicFrameMkLst>
            <pc:docMk/>
            <pc:sldMk cId="0" sldId="259"/>
            <ac:graphicFrameMk id="20" creationId="{00000000-0000-0000-0000-000000000000}"/>
          </ac:graphicFrameMkLst>
        </pc:graphicFrameChg>
      </pc:sldChg>
      <pc:sldChg chg="modSp mod">
        <pc:chgData name="Verena Schauperl" userId="d73f8627-ec3d-43ad-8cd6-2c1b1dc10dd8" providerId="ADAL" clId="{71217F17-1938-48E6-8628-A8F28DBEBC5F}" dt="2026-03-26T16:54:59.849" v="241" actId="20577"/>
        <pc:sldMkLst>
          <pc:docMk/>
          <pc:sldMk cId="2932722524" sldId="268"/>
        </pc:sldMkLst>
        <pc:graphicFrameChg chg="modGraphic">
          <ac:chgData name="Verena Schauperl" userId="d73f8627-ec3d-43ad-8cd6-2c1b1dc10dd8" providerId="ADAL" clId="{71217F17-1938-48E6-8628-A8F28DBEBC5F}" dt="2026-03-26T16:54:59.849" v="241" actId="20577"/>
          <ac:graphicFrameMkLst>
            <pc:docMk/>
            <pc:sldMk cId="2932722524" sldId="268"/>
            <ac:graphicFrameMk id="24" creationId="{00000000-0000-0000-0000-000000000000}"/>
          </ac:graphicFrameMkLst>
        </pc:graphicFrameChg>
      </pc:sldChg>
      <pc:sldChg chg="del">
        <pc:chgData name="Verena Schauperl" userId="d73f8627-ec3d-43ad-8cd6-2c1b1dc10dd8" providerId="ADAL" clId="{71217F17-1938-48E6-8628-A8F28DBEBC5F}" dt="2026-03-26T16:55:40.397" v="245" actId="47"/>
        <pc:sldMkLst>
          <pc:docMk/>
          <pc:sldMk cId="2951933727" sldId="274"/>
        </pc:sldMkLst>
      </pc:sldChg>
      <pc:sldChg chg="modSp mod">
        <pc:chgData name="Verena Schauperl" userId="d73f8627-ec3d-43ad-8cd6-2c1b1dc10dd8" providerId="ADAL" clId="{71217F17-1938-48E6-8628-A8F28DBEBC5F}" dt="2026-03-26T17:02:50.457" v="950" actId="1076"/>
        <pc:sldMkLst>
          <pc:docMk/>
          <pc:sldMk cId="1858366236" sldId="280"/>
        </pc:sldMkLst>
        <pc:spChg chg="mod">
          <ac:chgData name="Verena Schauperl" userId="d73f8627-ec3d-43ad-8cd6-2c1b1dc10dd8" providerId="ADAL" clId="{71217F17-1938-48E6-8628-A8F28DBEBC5F}" dt="2026-03-26T17:02:44.645" v="949" actId="1076"/>
          <ac:spMkLst>
            <pc:docMk/>
            <pc:sldMk cId="1858366236" sldId="280"/>
            <ac:spMk id="7" creationId="{87FD5B88-B02D-814C-7D69-DC571A33FBA5}"/>
          </ac:spMkLst>
        </pc:spChg>
        <pc:spChg chg="mod">
          <ac:chgData name="Verena Schauperl" userId="d73f8627-ec3d-43ad-8cd6-2c1b1dc10dd8" providerId="ADAL" clId="{71217F17-1938-48E6-8628-A8F28DBEBC5F}" dt="2026-03-26T17:02:50.457" v="950" actId="1076"/>
          <ac:spMkLst>
            <pc:docMk/>
            <pc:sldMk cId="1858366236" sldId="280"/>
            <ac:spMk id="11" creationId="{C85D8435-15B9-C2E2-A171-ED39AA8DE3D2}"/>
          </ac:spMkLst>
        </pc:spChg>
      </pc:sldChg>
      <pc:sldChg chg="addSp delSp modSp mod">
        <pc:chgData name="Verena Schauperl" userId="d73f8627-ec3d-43ad-8cd6-2c1b1dc10dd8" providerId="ADAL" clId="{71217F17-1938-48E6-8628-A8F28DBEBC5F}" dt="2026-03-26T17:07:10.128" v="1368" actId="170"/>
        <pc:sldMkLst>
          <pc:docMk/>
          <pc:sldMk cId="3724396420" sldId="281"/>
        </pc:sldMkLst>
        <pc:spChg chg="mod">
          <ac:chgData name="Verena Schauperl" userId="d73f8627-ec3d-43ad-8cd6-2c1b1dc10dd8" providerId="ADAL" clId="{71217F17-1938-48E6-8628-A8F28DBEBC5F}" dt="2026-03-26T17:06:10.911" v="1343" actId="1076"/>
          <ac:spMkLst>
            <pc:docMk/>
            <pc:sldMk cId="3724396420" sldId="281"/>
            <ac:spMk id="6" creationId="{481577E6-2707-4011-0B29-D78BD3518479}"/>
          </ac:spMkLst>
        </pc:spChg>
        <pc:spChg chg="ord">
          <ac:chgData name="Verena Schauperl" userId="d73f8627-ec3d-43ad-8cd6-2c1b1dc10dd8" providerId="ADAL" clId="{71217F17-1938-48E6-8628-A8F28DBEBC5F}" dt="2026-03-26T17:06:59.262" v="1363" actId="170"/>
          <ac:spMkLst>
            <pc:docMk/>
            <pc:sldMk cId="3724396420" sldId="281"/>
            <ac:spMk id="8" creationId="{EF721172-5B26-6DF6-90CF-5F864592DA80}"/>
          </ac:spMkLst>
        </pc:spChg>
        <pc:spChg chg="mod">
          <ac:chgData name="Verena Schauperl" userId="d73f8627-ec3d-43ad-8cd6-2c1b1dc10dd8" providerId="ADAL" clId="{71217F17-1938-48E6-8628-A8F28DBEBC5F}" dt="2026-03-26T17:05:45.664" v="1334" actId="1076"/>
          <ac:spMkLst>
            <pc:docMk/>
            <pc:sldMk cId="3724396420" sldId="281"/>
            <ac:spMk id="9" creationId="{DE6F04F1-13A3-F715-35B8-6A655A22EC8A}"/>
          </ac:spMkLst>
        </pc:spChg>
        <pc:spChg chg="add mod ord">
          <ac:chgData name="Verena Schauperl" userId="d73f8627-ec3d-43ad-8cd6-2c1b1dc10dd8" providerId="ADAL" clId="{71217F17-1938-48E6-8628-A8F28DBEBC5F}" dt="2026-03-26T17:06:08.854" v="1342" actId="171"/>
          <ac:spMkLst>
            <pc:docMk/>
            <pc:sldMk cId="3724396420" sldId="281"/>
            <ac:spMk id="11" creationId="{72327DA0-A2C9-8233-11C9-E090A3A8BA8A}"/>
          </ac:spMkLst>
        </pc:spChg>
        <pc:spChg chg="add mod">
          <ac:chgData name="Verena Schauperl" userId="d73f8627-ec3d-43ad-8cd6-2c1b1dc10dd8" providerId="ADAL" clId="{71217F17-1938-48E6-8628-A8F28DBEBC5F}" dt="2026-03-26T17:06:17.320" v="1345" actId="1076"/>
          <ac:spMkLst>
            <pc:docMk/>
            <pc:sldMk cId="3724396420" sldId="281"/>
            <ac:spMk id="18" creationId="{8937C80E-98EF-9DA2-ACD4-60F12A77E16C}"/>
          </ac:spMkLst>
        </pc:spChg>
        <pc:spChg chg="add del mod">
          <ac:chgData name="Verena Schauperl" userId="d73f8627-ec3d-43ad-8cd6-2c1b1dc10dd8" providerId="ADAL" clId="{71217F17-1938-48E6-8628-A8F28DBEBC5F}" dt="2026-03-26T17:06:22.636" v="1347" actId="478"/>
          <ac:spMkLst>
            <pc:docMk/>
            <pc:sldMk cId="3724396420" sldId="281"/>
            <ac:spMk id="19" creationId="{0A203014-A5A1-E1C4-7153-26E136B3CC97}"/>
          </ac:spMkLst>
        </pc:spChg>
        <pc:spChg chg="add mod">
          <ac:chgData name="Verena Schauperl" userId="d73f8627-ec3d-43ad-8cd6-2c1b1dc10dd8" providerId="ADAL" clId="{71217F17-1938-48E6-8628-A8F28DBEBC5F}" dt="2026-03-26T17:06:29.493" v="1349" actId="1076"/>
          <ac:spMkLst>
            <pc:docMk/>
            <pc:sldMk cId="3724396420" sldId="281"/>
            <ac:spMk id="20" creationId="{F8DD286C-08D3-962B-B804-EEA081900EF0}"/>
          </ac:spMkLst>
        </pc:spChg>
        <pc:spChg chg="add mod ord">
          <ac:chgData name="Verena Schauperl" userId="d73f8627-ec3d-43ad-8cd6-2c1b1dc10dd8" providerId="ADAL" clId="{71217F17-1938-48E6-8628-A8F28DBEBC5F}" dt="2026-03-26T17:06:45.851" v="1355" actId="14100"/>
          <ac:spMkLst>
            <pc:docMk/>
            <pc:sldMk cId="3724396420" sldId="281"/>
            <ac:spMk id="21" creationId="{968DBC16-73C7-52D8-44F5-28987ADE927D}"/>
          </ac:spMkLst>
        </pc:spChg>
        <pc:spChg chg="add mod ord">
          <ac:chgData name="Verena Schauperl" userId="d73f8627-ec3d-43ad-8cd6-2c1b1dc10dd8" providerId="ADAL" clId="{71217F17-1938-48E6-8628-A8F28DBEBC5F}" dt="2026-03-26T17:07:10.128" v="1368" actId="170"/>
          <ac:spMkLst>
            <pc:docMk/>
            <pc:sldMk cId="3724396420" sldId="281"/>
            <ac:spMk id="22" creationId="{92168EE8-E26E-6EFD-E84B-A074413EA1FD}"/>
          </ac:spMkLst>
        </pc:spChg>
      </pc:sldChg>
      <pc:sldChg chg="addSp delSp modSp add mod ord modNotesTx">
        <pc:chgData name="Verena Schauperl" userId="d73f8627-ec3d-43ad-8cd6-2c1b1dc10dd8" providerId="ADAL" clId="{71217F17-1938-48E6-8628-A8F28DBEBC5F}" dt="2026-03-26T17:00:57.940" v="875" actId="1076"/>
        <pc:sldMkLst>
          <pc:docMk/>
          <pc:sldMk cId="2319984065" sldId="282"/>
        </pc:sldMkLst>
        <pc:spChg chg="del">
          <ac:chgData name="Verena Schauperl" userId="d73f8627-ec3d-43ad-8cd6-2c1b1dc10dd8" providerId="ADAL" clId="{71217F17-1938-48E6-8628-A8F28DBEBC5F}" dt="2026-03-26T17:00:44.498" v="871" actId="478"/>
          <ac:spMkLst>
            <pc:docMk/>
            <pc:sldMk cId="2319984065" sldId="282"/>
            <ac:spMk id="6" creationId="{E35793AE-87E9-52A6-9D27-74AED7A1DF20}"/>
          </ac:spMkLst>
        </pc:spChg>
        <pc:spChg chg="del">
          <ac:chgData name="Verena Schauperl" userId="d73f8627-ec3d-43ad-8cd6-2c1b1dc10dd8" providerId="ADAL" clId="{71217F17-1938-48E6-8628-A8F28DBEBC5F}" dt="2026-03-26T17:00:46.104" v="872" actId="478"/>
          <ac:spMkLst>
            <pc:docMk/>
            <pc:sldMk cId="2319984065" sldId="282"/>
            <ac:spMk id="7" creationId="{4C696FF5-D7EC-2D44-215C-A4C2A650DB1C}"/>
          </ac:spMkLst>
        </pc:spChg>
        <pc:spChg chg="mod">
          <ac:chgData name="Verena Schauperl" userId="d73f8627-ec3d-43ad-8cd6-2c1b1dc10dd8" providerId="ADAL" clId="{71217F17-1938-48E6-8628-A8F28DBEBC5F}" dt="2026-03-26T17:00:37.136" v="868" actId="1076"/>
          <ac:spMkLst>
            <pc:docMk/>
            <pc:sldMk cId="2319984065" sldId="282"/>
            <ac:spMk id="11" creationId="{6CB484BB-A8BC-487B-7E35-1564E358D30B}"/>
          </ac:spMkLst>
        </pc:spChg>
        <pc:spChg chg="mod">
          <ac:chgData name="Verena Schauperl" userId="d73f8627-ec3d-43ad-8cd6-2c1b1dc10dd8" providerId="ADAL" clId="{71217F17-1938-48E6-8628-A8F28DBEBC5F}" dt="2026-03-26T17:00:54.165" v="874" actId="14100"/>
          <ac:spMkLst>
            <pc:docMk/>
            <pc:sldMk cId="2319984065" sldId="282"/>
            <ac:spMk id="12" creationId="{79D94866-B0BC-56A0-8D7A-8260B1647E8F}"/>
          </ac:spMkLst>
        </pc:spChg>
        <pc:picChg chg="add mod">
          <ac:chgData name="Verena Schauperl" userId="d73f8627-ec3d-43ad-8cd6-2c1b1dc10dd8" providerId="ADAL" clId="{71217F17-1938-48E6-8628-A8F28DBEBC5F}" dt="2026-03-26T17:00:57.940" v="875" actId="1076"/>
          <ac:picMkLst>
            <pc:docMk/>
            <pc:sldMk cId="2319984065" sldId="282"/>
            <ac:picMk id="1026" creationId="{0FB511A7-D477-88AE-B19A-DEA09F8C3751}"/>
          </ac:picMkLst>
        </pc:picChg>
      </pc:sldChg>
      <pc:sldChg chg="modSp add mod">
        <pc:chgData name="Verena Schauperl" userId="d73f8627-ec3d-43ad-8cd6-2c1b1dc10dd8" providerId="ADAL" clId="{71217F17-1938-48E6-8628-A8F28DBEBC5F}" dt="2026-03-26T17:04:32.564" v="1289" actId="113"/>
        <pc:sldMkLst>
          <pc:docMk/>
          <pc:sldMk cId="2951754201" sldId="283"/>
        </pc:sldMkLst>
        <pc:spChg chg="mod">
          <ac:chgData name="Verena Schauperl" userId="d73f8627-ec3d-43ad-8cd6-2c1b1dc10dd8" providerId="ADAL" clId="{71217F17-1938-48E6-8628-A8F28DBEBC5F}" dt="2026-03-26T17:04:32.564" v="1289" actId="113"/>
          <ac:spMkLst>
            <pc:docMk/>
            <pc:sldMk cId="2951754201" sldId="283"/>
            <ac:spMk id="7" creationId="{6106152B-570F-6127-1C41-3AD05FD5B8A9}"/>
          </ac:spMkLst>
        </pc:spChg>
        <pc:spChg chg="mod">
          <ac:chgData name="Verena Schauperl" userId="d73f8627-ec3d-43ad-8cd6-2c1b1dc10dd8" providerId="ADAL" clId="{71217F17-1938-48E6-8628-A8F28DBEBC5F}" dt="2026-03-26T17:03:21.284" v="991" actId="20577"/>
          <ac:spMkLst>
            <pc:docMk/>
            <pc:sldMk cId="2951754201" sldId="283"/>
            <ac:spMk id="11" creationId="{01EEC0BF-0454-2D82-E6BB-ACFC65D595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Temperatur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Platz 1</c:v>
                </c:pt>
                <c:pt idx="1">
                  <c:v>Platz 2</c:v>
                </c:pt>
                <c:pt idx="2">
                  <c:v>Platz 3</c:v>
                </c:pt>
                <c:pt idx="3">
                  <c:v>Platz 4</c:v>
                </c:pt>
                <c:pt idx="4">
                  <c:v>Platz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25</c:v>
                </c:pt>
                <c:pt idx="1">
                  <c:v>24</c:v>
                </c:pt>
                <c:pt idx="2">
                  <c:v>24.5</c:v>
                </c:pt>
                <c:pt idx="3">
                  <c:v>23.7</c:v>
                </c:pt>
                <c:pt idx="4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5-464E-B1F3-F820E724A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00531727"/>
        <c:axId val="900517327"/>
      </c:barChart>
      <c:catAx>
        <c:axId val="90053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0517327"/>
        <c:crosses val="autoZero"/>
        <c:auto val="1"/>
        <c:lblAlgn val="ctr"/>
        <c:lblOffset val="100"/>
        <c:noMultiLvlLbl val="0"/>
      </c:catAx>
      <c:valAx>
        <c:axId val="90051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053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Luftfeuchtigkeit</a:t>
            </a:r>
            <a:r>
              <a:rPr lang="en-US" dirty="0"/>
              <a:t>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Luftfeuchtigkeit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Platz 1</c:v>
                </c:pt>
                <c:pt idx="1">
                  <c:v>Platz 2</c:v>
                </c:pt>
                <c:pt idx="2">
                  <c:v>Platz 3</c:v>
                </c:pt>
                <c:pt idx="3">
                  <c:v>Platz 4</c:v>
                </c:pt>
                <c:pt idx="4">
                  <c:v>Platz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70</c:v>
                </c:pt>
                <c:pt idx="1">
                  <c:v>69</c:v>
                </c:pt>
                <c:pt idx="2">
                  <c:v>68</c:v>
                </c:pt>
                <c:pt idx="3">
                  <c:v>72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8-4230-A8F1-60B59E638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167936"/>
        <c:axId val="1307168416"/>
      </c:barChart>
      <c:catAx>
        <c:axId val="13071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7168416"/>
        <c:crosses val="autoZero"/>
        <c:auto val="1"/>
        <c:lblAlgn val="ctr"/>
        <c:lblOffset val="100"/>
        <c:noMultiLvlLbl val="0"/>
      </c:catAx>
      <c:valAx>
        <c:axId val="13071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716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115E0-A939-46BC-9F6A-5E3475FC58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F2BDB46-EF4F-4418-A93A-F3C10832FA6E}">
      <dgm:prSet phldrT="[Text]" phldr="0" custT="1"/>
      <dgm:spPr>
        <a:noFill/>
        <a:ln>
          <a:solidFill>
            <a:srgbClr val="185348"/>
          </a:solidFill>
        </a:ln>
      </dgm:spPr>
      <dgm:t>
        <a:bodyPr/>
        <a:lstStyle/>
        <a:p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Klima</a:t>
          </a:r>
        </a:p>
      </dgm:t>
    </dgm:pt>
    <dgm:pt modelId="{2B1F2A5B-49BD-4E4C-B4DF-8610E7A1C96B}" type="parTrans" cxnId="{B8A5761B-0590-4490-9606-35C81F0BB05A}">
      <dgm:prSet/>
      <dgm:spPr/>
      <dgm:t>
        <a:bodyPr/>
        <a:lstStyle/>
        <a:p>
          <a:endParaRPr lang="de-AT"/>
        </a:p>
      </dgm:t>
    </dgm:pt>
    <dgm:pt modelId="{645808A6-FE09-4E2A-A5E3-4DB50301A2D7}" type="sibTrans" cxnId="{B8A5761B-0590-4490-9606-35C81F0BB05A}">
      <dgm:prSet/>
      <dgm:spPr/>
      <dgm:t>
        <a:bodyPr/>
        <a:lstStyle/>
        <a:p>
          <a:endParaRPr lang="de-AT"/>
        </a:p>
      </dgm:t>
    </dgm:pt>
    <dgm:pt modelId="{A27CA5DB-6337-45C7-B77B-2817D0FF7D4C}">
      <dgm:prSet phldrT="[Text]" phldr="0" custT="1"/>
      <dgm:spPr>
        <a:noFill/>
        <a:ln>
          <a:solidFill>
            <a:srgbClr val="185348"/>
          </a:solidFill>
        </a:ln>
      </dgm:spPr>
      <dgm:t>
        <a:bodyPr/>
        <a:lstStyle/>
        <a:p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Wasser</a:t>
          </a:r>
        </a:p>
      </dgm:t>
    </dgm:pt>
    <dgm:pt modelId="{8BF68D99-551F-4B43-ABB3-188B0E711D1D}" type="parTrans" cxnId="{0580E7E3-99F1-45CF-9084-F733457632FE}">
      <dgm:prSet/>
      <dgm:spPr/>
      <dgm:t>
        <a:bodyPr/>
        <a:lstStyle/>
        <a:p>
          <a:endParaRPr lang="de-AT"/>
        </a:p>
      </dgm:t>
    </dgm:pt>
    <dgm:pt modelId="{C978A300-D5F4-47F4-9BB5-E6A3DA7ED48C}" type="sibTrans" cxnId="{0580E7E3-99F1-45CF-9084-F733457632FE}">
      <dgm:prSet/>
      <dgm:spPr/>
      <dgm:t>
        <a:bodyPr/>
        <a:lstStyle/>
        <a:p>
          <a:endParaRPr lang="de-AT"/>
        </a:p>
      </dgm:t>
    </dgm:pt>
    <dgm:pt modelId="{1F4A4ED2-9DED-4393-B990-729B1740FD72}">
      <dgm:prSet phldrT="[Text]" phldr="0" custT="1"/>
      <dgm:spPr>
        <a:noFill/>
        <a:ln>
          <a:solidFill>
            <a:srgbClr val="185348"/>
          </a:solidFill>
        </a:ln>
      </dgm:spPr>
      <dgm:t>
        <a:bodyPr/>
        <a:lstStyle/>
        <a:p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Luft</a:t>
          </a:r>
        </a:p>
      </dgm:t>
    </dgm:pt>
    <dgm:pt modelId="{90147D7A-C2F4-4C92-B8D5-B161AC31DE1B}" type="parTrans" cxnId="{269839DC-D320-4140-9AF1-50F9AF8D8874}">
      <dgm:prSet/>
      <dgm:spPr/>
      <dgm:t>
        <a:bodyPr/>
        <a:lstStyle/>
        <a:p>
          <a:endParaRPr lang="de-AT"/>
        </a:p>
      </dgm:t>
    </dgm:pt>
    <dgm:pt modelId="{F2A91102-7A5E-4AD8-95C1-2123CD823C91}" type="sibTrans" cxnId="{269839DC-D320-4140-9AF1-50F9AF8D8874}">
      <dgm:prSet/>
      <dgm:spPr/>
      <dgm:t>
        <a:bodyPr/>
        <a:lstStyle/>
        <a:p>
          <a:endParaRPr lang="de-AT"/>
        </a:p>
      </dgm:t>
    </dgm:pt>
    <dgm:pt modelId="{87DB9759-5367-4162-9F68-52C1435FCC2C}" type="pres">
      <dgm:prSet presAssocID="{D0C115E0-A939-46BC-9F6A-5E3475FC582C}" presName="diagram" presStyleCnt="0">
        <dgm:presLayoutVars>
          <dgm:dir/>
          <dgm:resizeHandles val="exact"/>
        </dgm:presLayoutVars>
      </dgm:prSet>
      <dgm:spPr/>
    </dgm:pt>
    <dgm:pt modelId="{77FBCC54-2643-47D8-9659-8DA31C1CD8CA}" type="pres">
      <dgm:prSet presAssocID="{8F2BDB46-EF4F-4418-A93A-F3C10832FA6E}" presName="node" presStyleLbl="node1" presStyleIdx="0" presStyleCnt="3" custScaleX="12543" custScaleY="13936">
        <dgm:presLayoutVars>
          <dgm:bulletEnabled val="1"/>
        </dgm:presLayoutVars>
      </dgm:prSet>
      <dgm:spPr/>
    </dgm:pt>
    <dgm:pt modelId="{4BB5909D-9E0A-4FE2-8070-A30FCDE56DEB}" type="pres">
      <dgm:prSet presAssocID="{645808A6-FE09-4E2A-A5E3-4DB50301A2D7}" presName="sibTrans" presStyleCnt="0"/>
      <dgm:spPr/>
    </dgm:pt>
    <dgm:pt modelId="{9BA2066B-3983-46E3-A230-FCBC4A5BBBA3}" type="pres">
      <dgm:prSet presAssocID="{A27CA5DB-6337-45C7-B77B-2817D0FF7D4C}" presName="node" presStyleLbl="node1" presStyleIdx="1" presStyleCnt="3" custScaleX="12543" custScaleY="13936">
        <dgm:presLayoutVars>
          <dgm:bulletEnabled val="1"/>
        </dgm:presLayoutVars>
      </dgm:prSet>
      <dgm:spPr/>
    </dgm:pt>
    <dgm:pt modelId="{44CB06C6-B367-4BF9-9148-DB21F399743D}" type="pres">
      <dgm:prSet presAssocID="{C978A300-D5F4-47F4-9BB5-E6A3DA7ED48C}" presName="sibTrans" presStyleCnt="0"/>
      <dgm:spPr/>
    </dgm:pt>
    <dgm:pt modelId="{7323DD91-84CD-46D1-971F-1B62D35F8AFC}" type="pres">
      <dgm:prSet presAssocID="{1F4A4ED2-9DED-4393-B990-729B1740FD72}" presName="node" presStyleLbl="node1" presStyleIdx="2" presStyleCnt="3" custScaleX="12543" custScaleY="13936">
        <dgm:presLayoutVars>
          <dgm:bulletEnabled val="1"/>
        </dgm:presLayoutVars>
      </dgm:prSet>
      <dgm:spPr/>
    </dgm:pt>
  </dgm:ptLst>
  <dgm:cxnLst>
    <dgm:cxn modelId="{B8A5761B-0590-4490-9606-35C81F0BB05A}" srcId="{D0C115E0-A939-46BC-9F6A-5E3475FC582C}" destId="{8F2BDB46-EF4F-4418-A93A-F3C10832FA6E}" srcOrd="0" destOrd="0" parTransId="{2B1F2A5B-49BD-4E4C-B4DF-8610E7A1C96B}" sibTransId="{645808A6-FE09-4E2A-A5E3-4DB50301A2D7}"/>
    <dgm:cxn modelId="{4DDD0639-0043-474A-96A2-AFE521203556}" type="presOf" srcId="{A27CA5DB-6337-45C7-B77B-2817D0FF7D4C}" destId="{9BA2066B-3983-46E3-A230-FCBC4A5BBBA3}" srcOrd="0" destOrd="0" presId="urn:microsoft.com/office/officeart/2005/8/layout/default"/>
    <dgm:cxn modelId="{DF4C7570-639B-43FA-B101-014640865C2B}" type="presOf" srcId="{1F4A4ED2-9DED-4393-B990-729B1740FD72}" destId="{7323DD91-84CD-46D1-971F-1B62D35F8AFC}" srcOrd="0" destOrd="0" presId="urn:microsoft.com/office/officeart/2005/8/layout/default"/>
    <dgm:cxn modelId="{53B4D9D6-82FB-4FF2-AAD5-828CD56B8190}" type="presOf" srcId="{8F2BDB46-EF4F-4418-A93A-F3C10832FA6E}" destId="{77FBCC54-2643-47D8-9659-8DA31C1CD8CA}" srcOrd="0" destOrd="0" presId="urn:microsoft.com/office/officeart/2005/8/layout/default"/>
    <dgm:cxn modelId="{EFF678D9-7815-45D5-B759-5EF80532319A}" type="presOf" srcId="{D0C115E0-A939-46BC-9F6A-5E3475FC582C}" destId="{87DB9759-5367-4162-9F68-52C1435FCC2C}" srcOrd="0" destOrd="0" presId="urn:microsoft.com/office/officeart/2005/8/layout/default"/>
    <dgm:cxn modelId="{269839DC-D320-4140-9AF1-50F9AF8D8874}" srcId="{D0C115E0-A939-46BC-9F6A-5E3475FC582C}" destId="{1F4A4ED2-9DED-4393-B990-729B1740FD72}" srcOrd="2" destOrd="0" parTransId="{90147D7A-C2F4-4C92-B8D5-B161AC31DE1B}" sibTransId="{F2A91102-7A5E-4AD8-95C1-2123CD823C91}"/>
    <dgm:cxn modelId="{0580E7E3-99F1-45CF-9084-F733457632FE}" srcId="{D0C115E0-A939-46BC-9F6A-5E3475FC582C}" destId="{A27CA5DB-6337-45C7-B77B-2817D0FF7D4C}" srcOrd="1" destOrd="0" parTransId="{8BF68D99-551F-4B43-ABB3-188B0E711D1D}" sibTransId="{C978A300-D5F4-47F4-9BB5-E6A3DA7ED48C}"/>
    <dgm:cxn modelId="{40EB9F98-BC0A-47E9-B934-9A10DF6803BB}" type="presParOf" srcId="{87DB9759-5367-4162-9F68-52C1435FCC2C}" destId="{77FBCC54-2643-47D8-9659-8DA31C1CD8CA}" srcOrd="0" destOrd="0" presId="urn:microsoft.com/office/officeart/2005/8/layout/default"/>
    <dgm:cxn modelId="{369BB2B7-995C-42FE-8C65-489BF45F658C}" type="presParOf" srcId="{87DB9759-5367-4162-9F68-52C1435FCC2C}" destId="{4BB5909D-9E0A-4FE2-8070-A30FCDE56DEB}" srcOrd="1" destOrd="0" presId="urn:microsoft.com/office/officeart/2005/8/layout/default"/>
    <dgm:cxn modelId="{266C8EEC-AA34-4A89-8DA1-529EF35A371D}" type="presParOf" srcId="{87DB9759-5367-4162-9F68-52C1435FCC2C}" destId="{9BA2066B-3983-46E3-A230-FCBC4A5BBBA3}" srcOrd="2" destOrd="0" presId="urn:microsoft.com/office/officeart/2005/8/layout/default"/>
    <dgm:cxn modelId="{EE4108A1-F983-4858-BD22-02BBB55D1FC1}" type="presParOf" srcId="{87DB9759-5367-4162-9F68-52C1435FCC2C}" destId="{44CB06C6-B367-4BF9-9148-DB21F399743D}" srcOrd="3" destOrd="0" presId="urn:microsoft.com/office/officeart/2005/8/layout/default"/>
    <dgm:cxn modelId="{F419EB4B-3E94-4268-B8FC-7889E05B720C}" type="presParOf" srcId="{87DB9759-5367-4162-9F68-52C1435FCC2C}" destId="{7323DD91-84CD-46D1-971F-1B62D35F8AF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61DCB-E180-4EA2-9319-E3CF2512E7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14643E1-3260-4272-BA8C-779861A6FD13}">
      <dgm:prSet phldrT="[Text]" custT="1"/>
      <dgm:spPr>
        <a:solidFill>
          <a:srgbClr val="185348"/>
        </a:solidFill>
      </dgm:spPr>
      <dgm:t>
        <a:bodyPr/>
        <a:lstStyle/>
        <a:p>
          <a:r>
            <a:rPr lang="de-DE" sz="3600" dirty="0"/>
            <a:t>Forschungs-thematik</a:t>
          </a:r>
        </a:p>
      </dgm:t>
    </dgm:pt>
    <dgm:pt modelId="{020DD1F5-481C-4918-A3E6-3FCA1E5D802E}" type="parTrans" cxnId="{0C39E038-223A-4357-9D39-5949CB78CF99}">
      <dgm:prSet/>
      <dgm:spPr/>
      <dgm:t>
        <a:bodyPr/>
        <a:lstStyle/>
        <a:p>
          <a:endParaRPr lang="de-DE"/>
        </a:p>
      </dgm:t>
    </dgm:pt>
    <dgm:pt modelId="{31568C31-9E04-4DAB-A405-551A8096A741}" type="sibTrans" cxnId="{0C39E038-223A-4357-9D39-5949CB78CF99}">
      <dgm:prSet/>
      <dgm:spPr/>
      <dgm:t>
        <a:bodyPr/>
        <a:lstStyle/>
        <a:p>
          <a:endParaRPr lang="de-DE"/>
        </a:p>
      </dgm:t>
    </dgm:pt>
    <dgm:pt modelId="{904C46E0-B677-4F22-BE6E-7CCFBBDD74BF}">
      <dgm:prSet phldrT="[Text]" custT="1"/>
      <dgm:spPr>
        <a:solidFill>
          <a:srgbClr val="185348"/>
        </a:solidFill>
      </dgm:spPr>
      <dgm:t>
        <a:bodyPr/>
        <a:lstStyle/>
        <a:p>
          <a:r>
            <a:rPr lang="de-DE" sz="3600" dirty="0"/>
            <a:t>Forschungs-frage</a:t>
          </a:r>
        </a:p>
      </dgm:t>
    </dgm:pt>
    <dgm:pt modelId="{11B7CEC1-8C96-4ECE-AE4A-6DE5E13B61C5}" type="parTrans" cxnId="{4D8F6E0F-7DB2-45E1-A627-292A42BE57D3}">
      <dgm:prSet/>
      <dgm:spPr/>
      <dgm:t>
        <a:bodyPr/>
        <a:lstStyle/>
        <a:p>
          <a:endParaRPr lang="de-DE"/>
        </a:p>
      </dgm:t>
    </dgm:pt>
    <dgm:pt modelId="{0A2BE210-9532-4704-9803-BB13B04A4564}" type="sibTrans" cxnId="{4D8F6E0F-7DB2-45E1-A627-292A42BE57D3}">
      <dgm:prSet/>
      <dgm:spPr/>
      <dgm:t>
        <a:bodyPr/>
        <a:lstStyle/>
        <a:p>
          <a:endParaRPr lang="de-DE"/>
        </a:p>
      </dgm:t>
    </dgm:pt>
    <dgm:pt modelId="{7E79E80A-4FEE-421C-BE88-12167E019FC4}">
      <dgm:prSet phldrT="[Text]" custT="1"/>
      <dgm:spPr>
        <a:solidFill>
          <a:srgbClr val="185348"/>
        </a:solidFill>
      </dgm:spPr>
      <dgm:t>
        <a:bodyPr/>
        <a:lstStyle/>
        <a:p>
          <a:r>
            <a:rPr lang="de-DE" sz="3600" dirty="0"/>
            <a:t>Forschungs-gebiet</a:t>
          </a:r>
        </a:p>
      </dgm:t>
    </dgm:pt>
    <dgm:pt modelId="{6B9D6EEE-3F69-48A1-842D-A5D9EC56BF8C}" type="parTrans" cxnId="{350417D0-69A5-450F-8957-504E5925E473}">
      <dgm:prSet/>
      <dgm:spPr/>
      <dgm:t>
        <a:bodyPr/>
        <a:lstStyle/>
        <a:p>
          <a:endParaRPr lang="de-DE"/>
        </a:p>
      </dgm:t>
    </dgm:pt>
    <dgm:pt modelId="{3243AB46-1A13-4575-B3CC-0F57D5F0E4F4}" type="sibTrans" cxnId="{350417D0-69A5-450F-8957-504E5925E473}">
      <dgm:prSet/>
      <dgm:spPr/>
      <dgm:t>
        <a:bodyPr/>
        <a:lstStyle/>
        <a:p>
          <a:endParaRPr lang="de-DE"/>
        </a:p>
      </dgm:t>
    </dgm:pt>
    <dgm:pt modelId="{92A58C62-6448-4785-AC39-C373CE321725}" type="pres">
      <dgm:prSet presAssocID="{E4461DCB-E180-4EA2-9319-E3CF2512E719}" presName="Name0" presStyleCnt="0">
        <dgm:presLayoutVars>
          <dgm:dir/>
          <dgm:animLvl val="lvl"/>
          <dgm:resizeHandles val="exact"/>
        </dgm:presLayoutVars>
      </dgm:prSet>
      <dgm:spPr/>
    </dgm:pt>
    <dgm:pt modelId="{35B4C28D-4D66-49E7-ACA3-7F039078151D}" type="pres">
      <dgm:prSet presAssocID="{014643E1-3260-4272-BA8C-779861A6FD1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CC7B8A-3ACF-4B11-846F-F20EC520523B}" type="pres">
      <dgm:prSet presAssocID="{31568C31-9E04-4DAB-A405-551A8096A741}" presName="parTxOnlySpace" presStyleCnt="0"/>
      <dgm:spPr/>
    </dgm:pt>
    <dgm:pt modelId="{9DF64CBC-140E-4320-8719-6A0BCA97674A}" type="pres">
      <dgm:prSet presAssocID="{904C46E0-B677-4F22-BE6E-7CCFBBDD74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0209470-0445-45BF-9E17-BF10473BE3B7}" type="pres">
      <dgm:prSet presAssocID="{0A2BE210-9532-4704-9803-BB13B04A4564}" presName="parTxOnlySpace" presStyleCnt="0"/>
      <dgm:spPr/>
    </dgm:pt>
    <dgm:pt modelId="{123F0BD4-187B-4402-8DEB-BB9B6832FAEE}" type="pres">
      <dgm:prSet presAssocID="{7E79E80A-4FEE-421C-BE88-12167E019FC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8F6E0F-7DB2-45E1-A627-292A42BE57D3}" srcId="{E4461DCB-E180-4EA2-9319-E3CF2512E719}" destId="{904C46E0-B677-4F22-BE6E-7CCFBBDD74BF}" srcOrd="1" destOrd="0" parTransId="{11B7CEC1-8C96-4ECE-AE4A-6DE5E13B61C5}" sibTransId="{0A2BE210-9532-4704-9803-BB13B04A4564}"/>
    <dgm:cxn modelId="{0C39E038-223A-4357-9D39-5949CB78CF99}" srcId="{E4461DCB-E180-4EA2-9319-E3CF2512E719}" destId="{014643E1-3260-4272-BA8C-779861A6FD13}" srcOrd="0" destOrd="0" parTransId="{020DD1F5-481C-4918-A3E6-3FCA1E5D802E}" sibTransId="{31568C31-9E04-4DAB-A405-551A8096A741}"/>
    <dgm:cxn modelId="{AE088E5E-0F9A-4DF4-84AA-AF8F2AFFFBEF}" type="presOf" srcId="{904C46E0-B677-4F22-BE6E-7CCFBBDD74BF}" destId="{9DF64CBC-140E-4320-8719-6A0BCA97674A}" srcOrd="0" destOrd="0" presId="urn:microsoft.com/office/officeart/2005/8/layout/chevron1"/>
    <dgm:cxn modelId="{B6F6A774-FCF4-4472-A3EC-1403C54A22BC}" type="presOf" srcId="{E4461DCB-E180-4EA2-9319-E3CF2512E719}" destId="{92A58C62-6448-4785-AC39-C373CE321725}" srcOrd="0" destOrd="0" presId="urn:microsoft.com/office/officeart/2005/8/layout/chevron1"/>
    <dgm:cxn modelId="{350417D0-69A5-450F-8957-504E5925E473}" srcId="{E4461DCB-E180-4EA2-9319-E3CF2512E719}" destId="{7E79E80A-4FEE-421C-BE88-12167E019FC4}" srcOrd="2" destOrd="0" parTransId="{6B9D6EEE-3F69-48A1-842D-A5D9EC56BF8C}" sibTransId="{3243AB46-1A13-4575-B3CC-0F57D5F0E4F4}"/>
    <dgm:cxn modelId="{75A685EC-D60C-421A-B1E9-02516BBCC32B}" type="presOf" srcId="{014643E1-3260-4272-BA8C-779861A6FD13}" destId="{35B4C28D-4D66-49E7-ACA3-7F039078151D}" srcOrd="0" destOrd="0" presId="urn:microsoft.com/office/officeart/2005/8/layout/chevron1"/>
    <dgm:cxn modelId="{3FCB78F8-2B5A-418E-9756-03D0F961575A}" type="presOf" srcId="{7E79E80A-4FEE-421C-BE88-12167E019FC4}" destId="{123F0BD4-187B-4402-8DEB-BB9B6832FAEE}" srcOrd="0" destOrd="0" presId="urn:microsoft.com/office/officeart/2005/8/layout/chevron1"/>
    <dgm:cxn modelId="{3B3F5065-FE14-4C25-94BE-3F84B95040FE}" type="presParOf" srcId="{92A58C62-6448-4785-AC39-C373CE321725}" destId="{35B4C28D-4D66-49E7-ACA3-7F039078151D}" srcOrd="0" destOrd="0" presId="urn:microsoft.com/office/officeart/2005/8/layout/chevron1"/>
    <dgm:cxn modelId="{53EE6E2D-5883-473A-BDB0-5EB4B12B30DC}" type="presParOf" srcId="{92A58C62-6448-4785-AC39-C373CE321725}" destId="{EACC7B8A-3ACF-4B11-846F-F20EC520523B}" srcOrd="1" destOrd="0" presId="urn:microsoft.com/office/officeart/2005/8/layout/chevron1"/>
    <dgm:cxn modelId="{1CE1262A-E87F-46B1-91CA-9CDFF9235D55}" type="presParOf" srcId="{92A58C62-6448-4785-AC39-C373CE321725}" destId="{9DF64CBC-140E-4320-8719-6A0BCA97674A}" srcOrd="2" destOrd="0" presId="urn:microsoft.com/office/officeart/2005/8/layout/chevron1"/>
    <dgm:cxn modelId="{8FDABD74-1060-45F7-B89B-C9EFA503B175}" type="presParOf" srcId="{92A58C62-6448-4785-AC39-C373CE321725}" destId="{00209470-0445-45BF-9E17-BF10473BE3B7}" srcOrd="3" destOrd="0" presId="urn:microsoft.com/office/officeart/2005/8/layout/chevron1"/>
    <dgm:cxn modelId="{98559336-CBDB-497A-BE5D-79544739D9A4}" type="presParOf" srcId="{92A58C62-6448-4785-AC39-C373CE321725}" destId="{123F0BD4-187B-4402-8DEB-BB9B6832FA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61DCB-E180-4EA2-9319-E3CF2512E7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14643E1-3260-4272-BA8C-779861A6FD13}">
      <dgm:prSet phldrT="[Text]"/>
      <dgm:spPr>
        <a:solidFill>
          <a:srgbClr val="185348"/>
        </a:solidFill>
      </dgm:spPr>
      <dgm:t>
        <a:bodyPr/>
        <a:lstStyle/>
        <a:p>
          <a:r>
            <a:rPr lang="de-DE" dirty="0"/>
            <a:t>Forschung im Gelände</a:t>
          </a:r>
        </a:p>
      </dgm:t>
    </dgm:pt>
    <dgm:pt modelId="{020DD1F5-481C-4918-A3E6-3FCA1E5D802E}" type="parTrans" cxnId="{0C39E038-223A-4357-9D39-5949CB78CF99}">
      <dgm:prSet/>
      <dgm:spPr/>
      <dgm:t>
        <a:bodyPr/>
        <a:lstStyle/>
        <a:p>
          <a:endParaRPr lang="de-DE"/>
        </a:p>
      </dgm:t>
    </dgm:pt>
    <dgm:pt modelId="{31568C31-9E04-4DAB-A405-551A8096A741}" type="sibTrans" cxnId="{0C39E038-223A-4357-9D39-5949CB78CF99}">
      <dgm:prSet/>
      <dgm:spPr/>
      <dgm:t>
        <a:bodyPr/>
        <a:lstStyle/>
        <a:p>
          <a:endParaRPr lang="de-DE"/>
        </a:p>
      </dgm:t>
    </dgm:pt>
    <dgm:pt modelId="{904C46E0-B677-4F22-BE6E-7CCFBBDD74BF}">
      <dgm:prSet phldrT="[Text]"/>
      <dgm:spPr>
        <a:solidFill>
          <a:srgbClr val="185348"/>
        </a:solidFill>
      </dgm:spPr>
      <dgm:t>
        <a:bodyPr/>
        <a:lstStyle/>
        <a:p>
          <a:r>
            <a:rPr lang="de-DE" dirty="0"/>
            <a:t>Analyse und Darstellung</a:t>
          </a:r>
        </a:p>
      </dgm:t>
    </dgm:pt>
    <dgm:pt modelId="{11B7CEC1-8C96-4ECE-AE4A-6DE5E13B61C5}" type="parTrans" cxnId="{4D8F6E0F-7DB2-45E1-A627-292A42BE57D3}">
      <dgm:prSet/>
      <dgm:spPr/>
      <dgm:t>
        <a:bodyPr/>
        <a:lstStyle/>
        <a:p>
          <a:endParaRPr lang="de-DE"/>
        </a:p>
      </dgm:t>
    </dgm:pt>
    <dgm:pt modelId="{0A2BE210-9532-4704-9803-BB13B04A4564}" type="sibTrans" cxnId="{4D8F6E0F-7DB2-45E1-A627-292A42BE57D3}">
      <dgm:prSet/>
      <dgm:spPr/>
      <dgm:t>
        <a:bodyPr/>
        <a:lstStyle/>
        <a:p>
          <a:endParaRPr lang="de-DE"/>
        </a:p>
      </dgm:t>
    </dgm:pt>
    <dgm:pt modelId="{7E79E80A-4FEE-421C-BE88-12167E019FC4}">
      <dgm:prSet phldrT="[Text]"/>
      <dgm:spPr>
        <a:solidFill>
          <a:srgbClr val="185348"/>
        </a:solidFill>
      </dgm:spPr>
      <dgm:t>
        <a:bodyPr/>
        <a:lstStyle/>
        <a:p>
          <a:r>
            <a:rPr lang="de-DE" dirty="0"/>
            <a:t>Präsentation</a:t>
          </a:r>
        </a:p>
      </dgm:t>
    </dgm:pt>
    <dgm:pt modelId="{6B9D6EEE-3F69-48A1-842D-A5D9EC56BF8C}" type="parTrans" cxnId="{350417D0-69A5-450F-8957-504E5925E473}">
      <dgm:prSet/>
      <dgm:spPr/>
      <dgm:t>
        <a:bodyPr/>
        <a:lstStyle/>
        <a:p>
          <a:endParaRPr lang="de-DE"/>
        </a:p>
      </dgm:t>
    </dgm:pt>
    <dgm:pt modelId="{3243AB46-1A13-4575-B3CC-0F57D5F0E4F4}" type="sibTrans" cxnId="{350417D0-69A5-450F-8957-504E5925E473}">
      <dgm:prSet/>
      <dgm:spPr/>
      <dgm:t>
        <a:bodyPr/>
        <a:lstStyle/>
        <a:p>
          <a:endParaRPr lang="de-DE"/>
        </a:p>
      </dgm:t>
    </dgm:pt>
    <dgm:pt modelId="{92A58C62-6448-4785-AC39-C373CE321725}" type="pres">
      <dgm:prSet presAssocID="{E4461DCB-E180-4EA2-9319-E3CF2512E719}" presName="Name0" presStyleCnt="0">
        <dgm:presLayoutVars>
          <dgm:dir/>
          <dgm:animLvl val="lvl"/>
          <dgm:resizeHandles val="exact"/>
        </dgm:presLayoutVars>
      </dgm:prSet>
      <dgm:spPr/>
    </dgm:pt>
    <dgm:pt modelId="{35B4C28D-4D66-49E7-ACA3-7F039078151D}" type="pres">
      <dgm:prSet presAssocID="{014643E1-3260-4272-BA8C-779861A6FD1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CC7B8A-3ACF-4B11-846F-F20EC520523B}" type="pres">
      <dgm:prSet presAssocID="{31568C31-9E04-4DAB-A405-551A8096A741}" presName="parTxOnlySpace" presStyleCnt="0"/>
      <dgm:spPr/>
    </dgm:pt>
    <dgm:pt modelId="{9DF64CBC-140E-4320-8719-6A0BCA97674A}" type="pres">
      <dgm:prSet presAssocID="{904C46E0-B677-4F22-BE6E-7CCFBBDD74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0209470-0445-45BF-9E17-BF10473BE3B7}" type="pres">
      <dgm:prSet presAssocID="{0A2BE210-9532-4704-9803-BB13B04A4564}" presName="parTxOnlySpace" presStyleCnt="0"/>
      <dgm:spPr/>
    </dgm:pt>
    <dgm:pt modelId="{123F0BD4-187B-4402-8DEB-BB9B6832FAEE}" type="pres">
      <dgm:prSet presAssocID="{7E79E80A-4FEE-421C-BE88-12167E019FC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8F6E0F-7DB2-45E1-A627-292A42BE57D3}" srcId="{E4461DCB-E180-4EA2-9319-E3CF2512E719}" destId="{904C46E0-B677-4F22-BE6E-7CCFBBDD74BF}" srcOrd="1" destOrd="0" parTransId="{11B7CEC1-8C96-4ECE-AE4A-6DE5E13B61C5}" sibTransId="{0A2BE210-9532-4704-9803-BB13B04A4564}"/>
    <dgm:cxn modelId="{0C39E038-223A-4357-9D39-5949CB78CF99}" srcId="{E4461DCB-E180-4EA2-9319-E3CF2512E719}" destId="{014643E1-3260-4272-BA8C-779861A6FD13}" srcOrd="0" destOrd="0" parTransId="{020DD1F5-481C-4918-A3E6-3FCA1E5D802E}" sibTransId="{31568C31-9E04-4DAB-A405-551A8096A741}"/>
    <dgm:cxn modelId="{AE088E5E-0F9A-4DF4-84AA-AF8F2AFFFBEF}" type="presOf" srcId="{904C46E0-B677-4F22-BE6E-7CCFBBDD74BF}" destId="{9DF64CBC-140E-4320-8719-6A0BCA97674A}" srcOrd="0" destOrd="0" presId="urn:microsoft.com/office/officeart/2005/8/layout/chevron1"/>
    <dgm:cxn modelId="{B6F6A774-FCF4-4472-A3EC-1403C54A22BC}" type="presOf" srcId="{E4461DCB-E180-4EA2-9319-E3CF2512E719}" destId="{92A58C62-6448-4785-AC39-C373CE321725}" srcOrd="0" destOrd="0" presId="urn:microsoft.com/office/officeart/2005/8/layout/chevron1"/>
    <dgm:cxn modelId="{350417D0-69A5-450F-8957-504E5925E473}" srcId="{E4461DCB-E180-4EA2-9319-E3CF2512E719}" destId="{7E79E80A-4FEE-421C-BE88-12167E019FC4}" srcOrd="2" destOrd="0" parTransId="{6B9D6EEE-3F69-48A1-842D-A5D9EC56BF8C}" sibTransId="{3243AB46-1A13-4575-B3CC-0F57D5F0E4F4}"/>
    <dgm:cxn modelId="{75A685EC-D60C-421A-B1E9-02516BBCC32B}" type="presOf" srcId="{014643E1-3260-4272-BA8C-779861A6FD13}" destId="{35B4C28D-4D66-49E7-ACA3-7F039078151D}" srcOrd="0" destOrd="0" presId="urn:microsoft.com/office/officeart/2005/8/layout/chevron1"/>
    <dgm:cxn modelId="{3FCB78F8-2B5A-418E-9756-03D0F961575A}" type="presOf" srcId="{7E79E80A-4FEE-421C-BE88-12167E019FC4}" destId="{123F0BD4-187B-4402-8DEB-BB9B6832FAEE}" srcOrd="0" destOrd="0" presId="urn:microsoft.com/office/officeart/2005/8/layout/chevron1"/>
    <dgm:cxn modelId="{3B3F5065-FE14-4C25-94BE-3F84B95040FE}" type="presParOf" srcId="{92A58C62-6448-4785-AC39-C373CE321725}" destId="{35B4C28D-4D66-49E7-ACA3-7F039078151D}" srcOrd="0" destOrd="0" presId="urn:microsoft.com/office/officeart/2005/8/layout/chevron1"/>
    <dgm:cxn modelId="{53EE6E2D-5883-473A-BDB0-5EB4B12B30DC}" type="presParOf" srcId="{92A58C62-6448-4785-AC39-C373CE321725}" destId="{EACC7B8A-3ACF-4B11-846F-F20EC520523B}" srcOrd="1" destOrd="0" presId="urn:microsoft.com/office/officeart/2005/8/layout/chevron1"/>
    <dgm:cxn modelId="{1CE1262A-E87F-46B1-91CA-9CDFF9235D55}" type="presParOf" srcId="{92A58C62-6448-4785-AC39-C373CE321725}" destId="{9DF64CBC-140E-4320-8719-6A0BCA97674A}" srcOrd="2" destOrd="0" presId="urn:microsoft.com/office/officeart/2005/8/layout/chevron1"/>
    <dgm:cxn modelId="{8FDABD74-1060-45F7-B89B-C9EFA503B175}" type="presParOf" srcId="{92A58C62-6448-4785-AC39-C373CE321725}" destId="{00209470-0445-45BF-9E17-BF10473BE3B7}" srcOrd="3" destOrd="0" presId="urn:microsoft.com/office/officeart/2005/8/layout/chevron1"/>
    <dgm:cxn modelId="{98559336-CBDB-497A-BE5D-79544739D9A4}" type="presParOf" srcId="{92A58C62-6448-4785-AC39-C373CE321725}" destId="{123F0BD4-187B-4402-8DEB-BB9B6832FA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BCC54-2643-47D8-9659-8DA31C1CD8CA}">
      <dsp:nvSpPr>
        <dsp:cNvPr id="0" name=""/>
        <dsp:cNvSpPr/>
      </dsp:nvSpPr>
      <dsp:spPr>
        <a:xfrm>
          <a:off x="2822586" y="775683"/>
          <a:ext cx="1671129" cy="1114032"/>
        </a:xfrm>
        <a:prstGeom prst="rect">
          <a:avLst/>
        </a:prstGeom>
        <a:noFill/>
        <a:ln w="25400" cap="flat" cmpd="sng" algn="ctr">
          <a:solidFill>
            <a:srgbClr val="1853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Klima</a:t>
          </a:r>
        </a:p>
      </dsp:txBody>
      <dsp:txXfrm>
        <a:off x="2822586" y="775683"/>
        <a:ext cx="1671129" cy="1114032"/>
      </dsp:txXfrm>
    </dsp:sp>
    <dsp:sp modelId="{9BA2066B-3983-46E3-A230-FCBC4A5BBBA3}">
      <dsp:nvSpPr>
        <dsp:cNvPr id="0" name=""/>
        <dsp:cNvSpPr/>
      </dsp:nvSpPr>
      <dsp:spPr>
        <a:xfrm>
          <a:off x="5826035" y="775683"/>
          <a:ext cx="1671129" cy="1114032"/>
        </a:xfrm>
        <a:prstGeom prst="rect">
          <a:avLst/>
        </a:prstGeom>
        <a:noFill/>
        <a:ln w="25400" cap="flat" cmpd="sng" algn="ctr">
          <a:solidFill>
            <a:srgbClr val="1853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Wasser</a:t>
          </a:r>
        </a:p>
      </dsp:txBody>
      <dsp:txXfrm>
        <a:off x="5826035" y="775683"/>
        <a:ext cx="1671129" cy="1114032"/>
      </dsp:txXfrm>
    </dsp:sp>
    <dsp:sp modelId="{7323DD91-84CD-46D1-971F-1B62D35F8AFC}">
      <dsp:nvSpPr>
        <dsp:cNvPr id="0" name=""/>
        <dsp:cNvSpPr/>
      </dsp:nvSpPr>
      <dsp:spPr>
        <a:xfrm>
          <a:off x="8829485" y="775683"/>
          <a:ext cx="1671129" cy="1114032"/>
        </a:xfrm>
        <a:prstGeom prst="rect">
          <a:avLst/>
        </a:prstGeom>
        <a:noFill/>
        <a:ln w="25400" cap="flat" cmpd="sng" algn="ctr">
          <a:solidFill>
            <a:srgbClr val="1853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Luft</a:t>
          </a:r>
        </a:p>
      </dsp:txBody>
      <dsp:txXfrm>
        <a:off x="8829485" y="775683"/>
        <a:ext cx="1671129" cy="1114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C28D-4D66-49E7-ACA3-7F039078151D}">
      <dsp:nvSpPr>
        <dsp:cNvPr id="0" name=""/>
        <dsp:cNvSpPr/>
      </dsp:nvSpPr>
      <dsp:spPr>
        <a:xfrm>
          <a:off x="4022" y="1019433"/>
          <a:ext cx="4900297" cy="1960119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Forschungs-thematik</a:t>
          </a:r>
        </a:p>
      </dsp:txBody>
      <dsp:txXfrm>
        <a:off x="984082" y="1019433"/>
        <a:ext cx="2940178" cy="1960119"/>
      </dsp:txXfrm>
    </dsp:sp>
    <dsp:sp modelId="{9DF64CBC-140E-4320-8719-6A0BCA97674A}">
      <dsp:nvSpPr>
        <dsp:cNvPr id="0" name=""/>
        <dsp:cNvSpPr/>
      </dsp:nvSpPr>
      <dsp:spPr>
        <a:xfrm>
          <a:off x="4414290" y="1019433"/>
          <a:ext cx="4900297" cy="1960119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Forschungs-frage</a:t>
          </a:r>
        </a:p>
      </dsp:txBody>
      <dsp:txXfrm>
        <a:off x="5394350" y="1019433"/>
        <a:ext cx="2940178" cy="1960119"/>
      </dsp:txXfrm>
    </dsp:sp>
    <dsp:sp modelId="{123F0BD4-187B-4402-8DEB-BB9B6832FAEE}">
      <dsp:nvSpPr>
        <dsp:cNvPr id="0" name=""/>
        <dsp:cNvSpPr/>
      </dsp:nvSpPr>
      <dsp:spPr>
        <a:xfrm>
          <a:off x="8824558" y="1019433"/>
          <a:ext cx="4900297" cy="1960119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Forschungs-gebiet</a:t>
          </a:r>
        </a:p>
      </dsp:txBody>
      <dsp:txXfrm>
        <a:off x="9804618" y="1019433"/>
        <a:ext cx="2940178" cy="196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C28D-4D66-49E7-ACA3-7F039078151D}">
      <dsp:nvSpPr>
        <dsp:cNvPr id="0" name=""/>
        <dsp:cNvSpPr/>
      </dsp:nvSpPr>
      <dsp:spPr>
        <a:xfrm>
          <a:off x="3796" y="1074390"/>
          <a:ext cx="4625513" cy="1850205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Forschung im Gelände</a:t>
          </a:r>
        </a:p>
      </dsp:txBody>
      <dsp:txXfrm>
        <a:off x="928899" y="1074390"/>
        <a:ext cx="2775308" cy="1850205"/>
      </dsp:txXfrm>
    </dsp:sp>
    <dsp:sp modelId="{9DF64CBC-140E-4320-8719-6A0BCA97674A}">
      <dsp:nvSpPr>
        <dsp:cNvPr id="0" name=""/>
        <dsp:cNvSpPr/>
      </dsp:nvSpPr>
      <dsp:spPr>
        <a:xfrm>
          <a:off x="4166758" y="1074390"/>
          <a:ext cx="4625513" cy="1850205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Analyse und Darstellung</a:t>
          </a:r>
        </a:p>
      </dsp:txBody>
      <dsp:txXfrm>
        <a:off x="5091861" y="1074390"/>
        <a:ext cx="2775308" cy="1850205"/>
      </dsp:txXfrm>
    </dsp:sp>
    <dsp:sp modelId="{123F0BD4-187B-4402-8DEB-BB9B6832FAEE}">
      <dsp:nvSpPr>
        <dsp:cNvPr id="0" name=""/>
        <dsp:cNvSpPr/>
      </dsp:nvSpPr>
      <dsp:spPr>
        <a:xfrm>
          <a:off x="8329720" y="1074390"/>
          <a:ext cx="4625513" cy="1850205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Präsentation</a:t>
          </a:r>
        </a:p>
      </dsp:txBody>
      <dsp:txXfrm>
        <a:off x="9254823" y="1074390"/>
        <a:ext cx="2775308" cy="185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06B00-3DF7-4D87-98A5-67E5654B3EF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22F09-8AE4-4487-89A1-3FD77BE95D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4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https://schule.klassewasser.de/586.php</a:t>
            </a:r>
          </a:p>
          <a:p>
            <a:r>
              <a:rPr lang="en-US" dirty="0"/>
              <a:t>https://www.yaclass.at/p/geografie-und-wirtschaftskunde/12-schulstufe/lokal-regional-global-vernetzungen-wahrnehmungen-konflikte-19275/staedte-als-lebensraeume-und-oekonomische-zentren-18873/re-8cb19f38-7db9-4988-a06a-e718cac52393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Diese Folie kann während der gesamten Forschung genutzt werden, da keine weiteren Erklärungen mehr notwendig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96183-67E0-157F-1661-45A08424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4CDD9F-C6B7-20C5-777D-5A5F4493F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16D257-1348-E3C6-B144-5958FE598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60BFF6-4550-899C-E4BF-2F2B4DA07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A50E3-EA03-3AB2-8E0C-2429817A8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805FD5-6228-E722-3365-4B54DA2EB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6D50968-2D01-80E6-9242-F09A12BF0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FDCBA-91A4-F714-2F60-E1EBC9BDA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234E-8077-7494-D9DA-946FEC40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BC6ECF7-1FD4-A50B-8DBA-3A3414F02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1E3340-D4ED-D2D6-7511-9369CC4B5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E5B57-765B-0067-0B1A-A704A0CC0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6E81-A776-4A42-9BDD-AEF4F0AE0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BC7C7B-2ECE-050F-C724-606F35DC0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92F62B-C8E3-ED63-096C-1165C9DD8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97FD99-5ACA-8CAE-4011-28AC63666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1BF4-B666-907A-0E71-60975D528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5B23AD-3378-0919-DA25-3E444A499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1095FA5-DECB-CB2E-1DDE-8DB086DA6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422196-33A3-1BA3-F768-8B11DE67F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36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C33C-8F57-8A5F-25F3-8FA49FEC2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63B47B-8298-AF26-7E74-799BE7094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B6567C-134E-B6F4-0576-B3FBE15DB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Fragestellung an die Schülerinnen und Schüler, was sie tun können, um das Stadtklima nun zu verändern. Wo können sie sich hinwenden? Welche Möglichkeiten gibt es? Was wären mögliche Lösungen?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6BE57F-4EBC-7A83-67E5-65813B436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https://www.friedrich-verlag.de/friedrich-plus/sekundarstufe/geographie/stadt-region/die-stadt-eine-warmeinsel-21172</a:t>
            </a:r>
          </a:p>
          <a:p>
            <a:r>
              <a:rPr lang="en-US" dirty="0"/>
              <a:t>https://nationalgeographic.de/umwelt/2022/07/hitzeinseleffekt-warum-es-in-unseren-staedte-so-heiss-ist-und-was-dagegen-hilft/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https://www.friedrich-verlag.de/friedrich-plus/sekundarstufe/geographie/stadt-region/die-stadt-eine-warmeinsel-21172</a:t>
            </a:r>
          </a:p>
          <a:p>
            <a:r>
              <a:rPr lang="en-US" dirty="0"/>
              <a:t>https://nationalgeographic.de/umwelt/2022/07/hitzeinseleffekt-warum-es-in-unseren-staedte-so-heiss-ist-und-was-dagegen-hilft/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AD0F-27E5-FBD8-1BCC-5CE8C89C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68374C-0379-BF07-28AF-EF596D79F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2EBF54-223B-F9B6-9EC8-68DEA8175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https://bachelorarbeit-schreiben-lassen.com/methodik/forschungsfrage-entwickeln/#:~:text=Eine%20pr%C3%A4zise%20Forschungsfrage%20ist%20die%20Basis%20jeder%20wissenschaftlichen,sind%20fokussiert%2C%20realistisch%20zu%20beantworten%2C%20relevant%20und%20innovativ.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E7DA7-CEFB-3535-C89D-46D359705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C78C6-6812-2824-B117-50C61AA8D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88E82C2-64C4-FEA0-0DBE-6DC988CE2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AF0C53-1918-BD13-5E8C-4665F293A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41D560-A025-08D1-0741-1F01FA30F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3FFBC-ED15-DD36-DA82-42190FA1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297837-BC28-3C45-8FB2-8ECFE408E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BD5D60-6DB1-E84C-02BC-F2A1CE824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err="1"/>
              <a:t>zu</a:t>
            </a:r>
            <a:r>
              <a:rPr lang="en-US" dirty="0"/>
              <a:t> Google Maps: https://www.google.com/maps/place/Hauptplatz,+4240+Freistadt/@48.5117675,14.502139,17.04z/data=!4m6!3m5!1s0x47730b9eace61079:0x7cc26f51cf7d049a!8m2!3d48.5115409!4d14.5053046!16s%2Fg%2F121dvk3m?entry=ttu&amp;g_ep=EgoyMDI2MDIwMS4wIKXMDSoASAFQAw%3D%3D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CE43F5-36F5-984D-E960-2BA3EF474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Link zum Bild: https://sensebox.de/?utm_source=chatgpt.com 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3.sv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chart" Target="../charts/chart1.xml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1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image" Target="../media/image2.svg"/><Relationship Id="rId21" Type="http://schemas.openxmlformats.org/officeDocument/2006/relationships/diagramColors" Target="../diagrams/colors3.xml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microsoft.com/office/2007/relationships/diagramDrawing" Target="../diagrams/drawing2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1.svg"/><Relationship Id="rId19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8850" y="9736734"/>
            <a:ext cx="14850299" cy="4023081"/>
          </a:xfrm>
          <a:custGeom>
            <a:avLst/>
            <a:gdLst/>
            <a:ahLst/>
            <a:cxnLst/>
            <a:rect l="l" t="t" r="r" b="b"/>
            <a:pathLst>
              <a:path w="14850299" h="4023081">
                <a:moveTo>
                  <a:pt x="0" y="0"/>
                </a:moveTo>
                <a:lnTo>
                  <a:pt x="14850300" y="0"/>
                </a:lnTo>
                <a:lnTo>
                  <a:pt x="14850300" y="4023081"/>
                </a:lnTo>
                <a:lnTo>
                  <a:pt x="0" y="4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334601" y="2140900"/>
            <a:ext cx="3883631" cy="1617003"/>
          </a:xfrm>
          <a:custGeom>
            <a:avLst/>
            <a:gdLst/>
            <a:ahLst/>
            <a:cxnLst/>
            <a:rect l="l" t="t" r="r" b="b"/>
            <a:pathLst>
              <a:path w="3883631" h="1617003">
                <a:moveTo>
                  <a:pt x="3883631" y="0"/>
                </a:moveTo>
                <a:lnTo>
                  <a:pt x="0" y="0"/>
                </a:lnTo>
                <a:lnTo>
                  <a:pt x="0" y="1617002"/>
                </a:lnTo>
                <a:lnTo>
                  <a:pt x="3883631" y="1617002"/>
                </a:lnTo>
                <a:lnTo>
                  <a:pt x="38836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4173476" y="3693793"/>
            <a:ext cx="2728695" cy="1136129"/>
          </a:xfrm>
          <a:custGeom>
            <a:avLst/>
            <a:gdLst/>
            <a:ahLst/>
            <a:cxnLst/>
            <a:rect l="l" t="t" r="r" b="b"/>
            <a:pathLst>
              <a:path w="2728695" h="1136129">
                <a:moveTo>
                  <a:pt x="0" y="0"/>
                </a:moveTo>
                <a:lnTo>
                  <a:pt x="2728695" y="0"/>
                </a:lnTo>
                <a:lnTo>
                  <a:pt x="2728695" y="1136129"/>
                </a:lnTo>
                <a:lnTo>
                  <a:pt x="0" y="1136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0732420" y="320674"/>
            <a:ext cx="2701030" cy="1124611"/>
          </a:xfrm>
          <a:custGeom>
            <a:avLst/>
            <a:gdLst/>
            <a:ahLst/>
            <a:cxnLst/>
            <a:rect l="l" t="t" r="r" b="b"/>
            <a:pathLst>
              <a:path w="2701030" h="1124611">
                <a:moveTo>
                  <a:pt x="2701030" y="0"/>
                </a:moveTo>
                <a:lnTo>
                  <a:pt x="0" y="0"/>
                </a:lnTo>
                <a:lnTo>
                  <a:pt x="0" y="1124611"/>
                </a:lnTo>
                <a:lnTo>
                  <a:pt x="2701030" y="1124611"/>
                </a:lnTo>
                <a:lnTo>
                  <a:pt x="27010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13397385" y="7811933"/>
            <a:ext cx="1590888" cy="2723347"/>
          </a:xfrm>
          <a:custGeom>
            <a:avLst/>
            <a:gdLst/>
            <a:ahLst/>
            <a:cxnLst/>
            <a:rect l="l" t="t" r="r" b="b"/>
            <a:pathLst>
              <a:path w="1590888" h="2723347">
                <a:moveTo>
                  <a:pt x="0" y="0"/>
                </a:moveTo>
                <a:lnTo>
                  <a:pt x="1590888" y="0"/>
                </a:lnTo>
                <a:lnTo>
                  <a:pt x="1590888" y="2723346"/>
                </a:lnTo>
                <a:lnTo>
                  <a:pt x="0" y="2723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/>
          <p:cNvSpPr txBox="1"/>
          <p:nvPr/>
        </p:nvSpPr>
        <p:spPr>
          <a:xfrm>
            <a:off x="2926224" y="3261566"/>
            <a:ext cx="12435553" cy="401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61"/>
              </a:lnSpc>
            </a:pPr>
            <a:r>
              <a:rPr lang="en-US" sz="22329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endParaRPr lang="en-US" sz="22329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760219" y="6721645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/>
          <p:cNvSpPr/>
          <p:nvPr/>
        </p:nvSpPr>
        <p:spPr>
          <a:xfrm>
            <a:off x="-1270650" y="5391892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/>
          <p:cNvSpPr/>
          <p:nvPr/>
        </p:nvSpPr>
        <p:spPr>
          <a:xfrm>
            <a:off x="-1375914" y="6893180"/>
            <a:ext cx="4768580" cy="3918906"/>
          </a:xfrm>
          <a:custGeom>
            <a:avLst/>
            <a:gdLst/>
            <a:ahLst/>
            <a:cxnLst/>
            <a:rect l="l" t="t" r="r" b="b"/>
            <a:pathLst>
              <a:path w="4768580" h="3918906">
                <a:moveTo>
                  <a:pt x="0" y="0"/>
                </a:moveTo>
                <a:lnTo>
                  <a:pt x="4768581" y="0"/>
                </a:lnTo>
                <a:lnTo>
                  <a:pt x="4768581" y="3918906"/>
                </a:lnTo>
                <a:lnTo>
                  <a:pt x="0" y="3918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/>
          <p:cNvSpPr/>
          <p:nvPr/>
        </p:nvSpPr>
        <p:spPr>
          <a:xfrm>
            <a:off x="2044495" y="7869565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/>
          <p:cNvSpPr/>
          <p:nvPr/>
        </p:nvSpPr>
        <p:spPr>
          <a:xfrm>
            <a:off x="17233969" y="8378700"/>
            <a:ext cx="2526827" cy="2315493"/>
          </a:xfrm>
          <a:custGeom>
            <a:avLst/>
            <a:gdLst/>
            <a:ahLst/>
            <a:cxnLst/>
            <a:rect l="l" t="t" r="r" b="b"/>
            <a:pathLst>
              <a:path w="2526827" h="2315493">
                <a:moveTo>
                  <a:pt x="0" y="0"/>
                </a:moveTo>
                <a:lnTo>
                  <a:pt x="2526828" y="0"/>
                </a:lnTo>
                <a:lnTo>
                  <a:pt x="2526828" y="2315493"/>
                </a:lnTo>
                <a:lnTo>
                  <a:pt x="0" y="2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/>
          <p:cNvSpPr/>
          <p:nvPr/>
        </p:nvSpPr>
        <p:spPr>
          <a:xfrm>
            <a:off x="1528454" y="4208700"/>
            <a:ext cx="3728426" cy="2945400"/>
          </a:xfrm>
          <a:custGeom>
            <a:avLst/>
            <a:gdLst/>
            <a:ahLst/>
            <a:cxnLst/>
            <a:rect l="l" t="t" r="r" b="b"/>
            <a:pathLst>
              <a:path w="3728426" h="2945400">
                <a:moveTo>
                  <a:pt x="0" y="0"/>
                </a:moveTo>
                <a:lnTo>
                  <a:pt x="3728426" y="0"/>
                </a:lnTo>
                <a:lnTo>
                  <a:pt x="3728426" y="2945400"/>
                </a:lnTo>
                <a:lnTo>
                  <a:pt x="0" y="2945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404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/>
          <p:cNvSpPr/>
          <p:nvPr/>
        </p:nvSpPr>
        <p:spPr>
          <a:xfrm>
            <a:off x="14680455" y="1245859"/>
            <a:ext cx="3284035" cy="2575706"/>
          </a:xfrm>
          <a:custGeom>
            <a:avLst/>
            <a:gdLst/>
            <a:ahLst/>
            <a:cxnLst/>
            <a:rect l="l" t="t" r="r" b="b"/>
            <a:pathLst>
              <a:path w="3284035" h="2575706">
                <a:moveTo>
                  <a:pt x="0" y="0"/>
                </a:moveTo>
                <a:lnTo>
                  <a:pt x="3284035" y="0"/>
                </a:lnTo>
                <a:lnTo>
                  <a:pt x="3284035" y="2575706"/>
                </a:lnTo>
                <a:lnTo>
                  <a:pt x="0" y="2575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41445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8" name="TextBox 18"/>
          <p:cNvSpPr txBox="1"/>
          <p:nvPr/>
        </p:nvSpPr>
        <p:spPr>
          <a:xfrm>
            <a:off x="6205066" y="2830640"/>
            <a:ext cx="5877869" cy="106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4"/>
              </a:lnSpc>
            </a:pPr>
            <a:r>
              <a:rPr lang="en-US" sz="6617" dirty="0" err="1">
                <a:solidFill>
                  <a:srgbClr val="3C7F72"/>
                </a:solidFill>
                <a:latin typeface="Handyman"/>
                <a:ea typeface="Handyman"/>
                <a:cs typeface="Handyman"/>
                <a:sym typeface="Handyman"/>
              </a:rPr>
              <a:t>Projekt</a:t>
            </a:r>
            <a:endParaRPr lang="en-US" sz="6617" dirty="0">
              <a:solidFill>
                <a:srgbClr val="3C7F72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1E1571-FF43-81D1-0F9B-153D7E7E6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9BCF46-F04C-F380-69E2-D8DD23500FE2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CB20A39-1848-2EDF-DB4E-3079414AED47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F24C615-8279-299A-B611-A8443F964CF5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B5B7BD3-2B71-6AB1-ED2F-48F9FCE30E31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F472F2E-D8B6-2A7B-97D4-2BC5D7AA7C71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93EC10F-35B6-B6FF-4B71-501749526F4D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1DEA336-2E9A-9C1B-122C-0F498FB98E78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4B3D289-F84E-CDC6-CE7B-76AA06E002E5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306373D-57A0-A71B-8A91-6E01060BE6BE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9A79F35-FAB5-209F-678F-40834DEC0676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Beispiel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BE9DA77-D5E7-67B9-BDAF-77B591BDE78B}"/>
              </a:ext>
            </a:extLst>
          </p:cNvPr>
          <p:cNvSpPr txBox="1"/>
          <p:nvPr/>
        </p:nvSpPr>
        <p:spPr>
          <a:xfrm>
            <a:off x="1933907" y="2634832"/>
            <a:ext cx="14440771" cy="482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zu untersuchende Aspekte: 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Einfluss von Begrünung und Wasserquellen auf das Stadtklima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Untersuchungsbereich: 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Freistädter Hauptplatz, vorhandene Begrünung (Bäume, Pflanzentöpfe), Springbrunnen</a:t>
            </a:r>
            <a:endParaRPr lang="de-DE" sz="3000" b="1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Forschungsfrage: 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Wie beeinflusst die Bepflanzung und der Springbrunnen am Freistädter Hauptplatz die Lufttemperatur und das Luftklima?</a:t>
            </a:r>
            <a:endParaRPr lang="de-DE" sz="3000" b="1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9068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AE5D2-3D99-2C5F-A1BA-91E0467D6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5AE4518-171B-3A5D-DBC5-A1ABECE3C152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59FC1EA5-95FD-BD6D-C39F-3E7C9996DA44}"/>
              </a:ext>
            </a:extLst>
          </p:cNvPr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1040A5E-2D62-2AF5-CF2A-62794B02F443}"/>
              </a:ext>
            </a:extLst>
          </p:cNvPr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BA90DF9-3B72-E2EE-99E4-EE888C0BD6A0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2C01FED-2657-51B2-D77C-9C362BEC56CF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92CD2E-81F3-0119-B4BB-F2EFBF36983E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D434BFD-B8B6-2789-EB54-7413016C9860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2C8EDE1-2333-C115-F20D-436FBF9A290D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9BE8064-BAD1-6E2B-8B89-5D85A239393F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698B7C7-1185-767F-C193-5E79375F1C55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Beispiel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-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Untersuchungsgebiet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pic>
        <p:nvPicPr>
          <p:cNvPr id="14" name="Grafik 13" descr="Ein Bild, das Karte, Text, Atlas, Plan enthält.&#10;&#10;KI-generierte Inhalte können fehlerhaft sein.">
            <a:extLst>
              <a:ext uri="{FF2B5EF4-FFF2-40B4-BE49-F238E27FC236}">
                <a16:creationId xmlns:a16="http://schemas.microsoft.com/office/drawing/2014/main" id="{DF356650-F8A1-0E27-117F-EF2E8A6890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47700" y="3010279"/>
            <a:ext cx="6588648" cy="6020515"/>
          </a:xfrm>
          <a:prstGeom prst="rect">
            <a:avLst/>
          </a:prstGeom>
        </p:spPr>
      </p:pic>
      <p:pic>
        <p:nvPicPr>
          <p:cNvPr id="18" name="Grafik 17" descr="Ein Bild, das draußen, Wolke, Himmel, Gebäude enthält.&#10;&#10;KI-generierte Inhalte können fehlerhaft sein.">
            <a:extLst>
              <a:ext uri="{FF2B5EF4-FFF2-40B4-BE49-F238E27FC236}">
                <a16:creationId xmlns:a16="http://schemas.microsoft.com/office/drawing/2014/main" id="{8B7B5208-948F-27B8-3811-E462BE165E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21132"/>
            <a:ext cx="9000000" cy="4158000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A2294C03-7E94-06AB-5E02-9AFB65390BA5}"/>
              </a:ext>
            </a:extLst>
          </p:cNvPr>
          <p:cNvSpPr txBox="1"/>
          <p:nvPr/>
        </p:nvSpPr>
        <p:spPr>
          <a:xfrm>
            <a:off x="1027853" y="6379132"/>
            <a:ext cx="14440771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Foto des Untersuchungsgebietes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AA88F9F-36DD-C159-AE8C-2C931B83B93E}"/>
              </a:ext>
            </a:extLst>
          </p:cNvPr>
          <p:cNvSpPr txBox="1"/>
          <p:nvPr/>
        </p:nvSpPr>
        <p:spPr>
          <a:xfrm>
            <a:off x="10547700" y="9108190"/>
            <a:ext cx="14440771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Google Maps Ausschnitt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7659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7DE56-3D80-785D-BC0D-905EFB0A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8046E4-778C-8ECF-C0C0-3F73A56787A5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F817CF7-B180-54C6-2E8D-CE807B2A3884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26169B2-66EF-2A8B-9A85-A13463E22450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2A3E5AB-6F3E-F753-EDAB-068A2F8D0578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ADD33E7-3213-4470-E3C9-3989C05C2338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C6D4FE3-073C-118D-CF37-AEEAFD262E2B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50F2682-36B2-96F9-FE7C-22E47E4D47D3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CB484BB-A8BC-487B-7E35-1564E358D30B}"/>
              </a:ext>
            </a:extLst>
          </p:cNvPr>
          <p:cNvSpPr txBox="1"/>
          <p:nvPr/>
        </p:nvSpPr>
        <p:spPr>
          <a:xfrm>
            <a:off x="1028700" y="1340513"/>
            <a:ext cx="861986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SenseBox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9D94866-B0BC-56A0-8D7A-8260B1647E8F}"/>
              </a:ext>
            </a:extLst>
          </p:cNvPr>
          <p:cNvSpPr txBox="1"/>
          <p:nvPr/>
        </p:nvSpPr>
        <p:spPr>
          <a:xfrm>
            <a:off x="1052729" y="2879234"/>
            <a:ext cx="9386671" cy="4820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Mithilfe der </a:t>
            </a: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SenseBox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werden die Messungen im Gelände durchgeführt. Dabei werden folgende Werte gemessen:</a:t>
            </a:r>
          </a:p>
          <a:p>
            <a:pPr marL="1160463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Temperatur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1160463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Luftfeuchtigkeit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SenseBox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unterstützt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dabei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individuelle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Ergebnisse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erstellen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wird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von den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Schülerinnen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Schülern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eigenständig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genutzt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pic>
        <p:nvPicPr>
          <p:cNvPr id="1026" name="Picture 2" descr="Generic placeholder image">
            <a:extLst>
              <a:ext uri="{FF2B5EF4-FFF2-40B4-BE49-F238E27FC236}">
                <a16:creationId xmlns:a16="http://schemas.microsoft.com/office/drawing/2014/main" id="{0FB511A7-D477-88AE-B19A-DEA09F8C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79" y="838432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8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007C8-6B77-F552-92FE-BF0EE41E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0FA0B9-103F-8021-4B31-4FC6FA68F1C5}"/>
              </a:ext>
            </a:extLst>
          </p:cNvPr>
          <p:cNvSpPr/>
          <p:nvPr/>
        </p:nvSpPr>
        <p:spPr>
          <a:xfrm>
            <a:off x="1718850" y="9736734"/>
            <a:ext cx="14850299" cy="4023081"/>
          </a:xfrm>
          <a:custGeom>
            <a:avLst/>
            <a:gdLst/>
            <a:ahLst/>
            <a:cxnLst/>
            <a:rect l="l" t="t" r="r" b="b"/>
            <a:pathLst>
              <a:path w="14850299" h="4023081">
                <a:moveTo>
                  <a:pt x="0" y="0"/>
                </a:moveTo>
                <a:lnTo>
                  <a:pt x="14850300" y="0"/>
                </a:lnTo>
                <a:lnTo>
                  <a:pt x="14850300" y="4023081"/>
                </a:lnTo>
                <a:lnTo>
                  <a:pt x="0" y="4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6FFAB1C-638A-D425-5B76-2CB3B7857A50}"/>
              </a:ext>
            </a:extLst>
          </p:cNvPr>
          <p:cNvSpPr/>
          <p:nvPr/>
        </p:nvSpPr>
        <p:spPr>
          <a:xfrm flipH="1">
            <a:off x="334601" y="2140900"/>
            <a:ext cx="3883631" cy="1617003"/>
          </a:xfrm>
          <a:custGeom>
            <a:avLst/>
            <a:gdLst/>
            <a:ahLst/>
            <a:cxnLst/>
            <a:rect l="l" t="t" r="r" b="b"/>
            <a:pathLst>
              <a:path w="3883631" h="1617003">
                <a:moveTo>
                  <a:pt x="3883631" y="0"/>
                </a:moveTo>
                <a:lnTo>
                  <a:pt x="0" y="0"/>
                </a:lnTo>
                <a:lnTo>
                  <a:pt x="0" y="1617002"/>
                </a:lnTo>
                <a:lnTo>
                  <a:pt x="3883631" y="1617002"/>
                </a:lnTo>
                <a:lnTo>
                  <a:pt x="3883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7A3EBF1-9FD4-FFAC-9E60-D8E68F5C35C9}"/>
              </a:ext>
            </a:extLst>
          </p:cNvPr>
          <p:cNvSpPr/>
          <p:nvPr/>
        </p:nvSpPr>
        <p:spPr>
          <a:xfrm>
            <a:off x="14173476" y="3693793"/>
            <a:ext cx="2728695" cy="1136129"/>
          </a:xfrm>
          <a:custGeom>
            <a:avLst/>
            <a:gdLst/>
            <a:ahLst/>
            <a:cxnLst/>
            <a:rect l="l" t="t" r="r" b="b"/>
            <a:pathLst>
              <a:path w="2728695" h="1136129">
                <a:moveTo>
                  <a:pt x="0" y="0"/>
                </a:moveTo>
                <a:lnTo>
                  <a:pt x="2728695" y="0"/>
                </a:lnTo>
                <a:lnTo>
                  <a:pt x="2728695" y="1136129"/>
                </a:lnTo>
                <a:lnTo>
                  <a:pt x="0" y="1136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F4CDE25-AFB6-C112-3322-4DA574E5CE6F}"/>
              </a:ext>
            </a:extLst>
          </p:cNvPr>
          <p:cNvSpPr/>
          <p:nvPr/>
        </p:nvSpPr>
        <p:spPr>
          <a:xfrm flipH="1">
            <a:off x="10732420" y="320674"/>
            <a:ext cx="2701030" cy="1124611"/>
          </a:xfrm>
          <a:custGeom>
            <a:avLst/>
            <a:gdLst/>
            <a:ahLst/>
            <a:cxnLst/>
            <a:rect l="l" t="t" r="r" b="b"/>
            <a:pathLst>
              <a:path w="2701030" h="1124611">
                <a:moveTo>
                  <a:pt x="2701030" y="0"/>
                </a:moveTo>
                <a:lnTo>
                  <a:pt x="0" y="0"/>
                </a:lnTo>
                <a:lnTo>
                  <a:pt x="0" y="1124611"/>
                </a:lnTo>
                <a:lnTo>
                  <a:pt x="2701030" y="1124611"/>
                </a:lnTo>
                <a:lnTo>
                  <a:pt x="27010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32EBCC7-AEA2-4668-F4BB-9F67E3FC9395}"/>
              </a:ext>
            </a:extLst>
          </p:cNvPr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4312676-FFB8-28B0-B0C1-CC7999063BF4}"/>
              </a:ext>
            </a:extLst>
          </p:cNvPr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267FC8B-42A3-4FFB-9EE6-1670A7BDCEF2}"/>
              </a:ext>
            </a:extLst>
          </p:cNvPr>
          <p:cNvSpPr/>
          <p:nvPr/>
        </p:nvSpPr>
        <p:spPr>
          <a:xfrm>
            <a:off x="13397385" y="7811933"/>
            <a:ext cx="1590888" cy="2723347"/>
          </a:xfrm>
          <a:custGeom>
            <a:avLst/>
            <a:gdLst/>
            <a:ahLst/>
            <a:cxnLst/>
            <a:rect l="l" t="t" r="r" b="b"/>
            <a:pathLst>
              <a:path w="1590888" h="2723347">
                <a:moveTo>
                  <a:pt x="0" y="0"/>
                </a:moveTo>
                <a:lnTo>
                  <a:pt x="1590888" y="0"/>
                </a:lnTo>
                <a:lnTo>
                  <a:pt x="1590888" y="2723346"/>
                </a:lnTo>
                <a:lnTo>
                  <a:pt x="0" y="27233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F9E5E0D-552E-63F1-1F21-3B9DEADEF2A3}"/>
              </a:ext>
            </a:extLst>
          </p:cNvPr>
          <p:cNvSpPr/>
          <p:nvPr/>
        </p:nvSpPr>
        <p:spPr>
          <a:xfrm>
            <a:off x="1528454" y="4208700"/>
            <a:ext cx="3728426" cy="2945400"/>
          </a:xfrm>
          <a:custGeom>
            <a:avLst/>
            <a:gdLst/>
            <a:ahLst/>
            <a:cxnLst/>
            <a:rect l="l" t="t" r="r" b="b"/>
            <a:pathLst>
              <a:path w="3728426" h="2945400">
                <a:moveTo>
                  <a:pt x="0" y="0"/>
                </a:moveTo>
                <a:lnTo>
                  <a:pt x="3728426" y="0"/>
                </a:lnTo>
                <a:lnTo>
                  <a:pt x="3728426" y="2945400"/>
                </a:lnTo>
                <a:lnTo>
                  <a:pt x="0" y="2945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04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C9A1D20-9570-B893-EA9C-998AF2E4BF67}"/>
              </a:ext>
            </a:extLst>
          </p:cNvPr>
          <p:cNvSpPr txBox="1"/>
          <p:nvPr/>
        </p:nvSpPr>
        <p:spPr>
          <a:xfrm>
            <a:off x="1199688" y="2818931"/>
            <a:ext cx="15888621" cy="3436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2329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Forschung</a:t>
            </a:r>
            <a:endParaRPr lang="en-US" sz="22329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B4A2947-6C97-ABB0-7B31-3FD6603A2A6F}"/>
              </a:ext>
            </a:extLst>
          </p:cNvPr>
          <p:cNvSpPr/>
          <p:nvPr/>
        </p:nvSpPr>
        <p:spPr>
          <a:xfrm>
            <a:off x="3760219" y="6721645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6039689-CFEE-B2FC-6BBB-A38F4C937656}"/>
              </a:ext>
            </a:extLst>
          </p:cNvPr>
          <p:cNvSpPr/>
          <p:nvPr/>
        </p:nvSpPr>
        <p:spPr>
          <a:xfrm>
            <a:off x="-1270650" y="5391892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408F678-5235-963F-2588-69577F8381BB}"/>
              </a:ext>
            </a:extLst>
          </p:cNvPr>
          <p:cNvSpPr/>
          <p:nvPr/>
        </p:nvSpPr>
        <p:spPr>
          <a:xfrm>
            <a:off x="-1375914" y="6893180"/>
            <a:ext cx="4768580" cy="3918906"/>
          </a:xfrm>
          <a:custGeom>
            <a:avLst/>
            <a:gdLst/>
            <a:ahLst/>
            <a:cxnLst/>
            <a:rect l="l" t="t" r="r" b="b"/>
            <a:pathLst>
              <a:path w="4768580" h="3918906">
                <a:moveTo>
                  <a:pt x="0" y="0"/>
                </a:moveTo>
                <a:lnTo>
                  <a:pt x="4768581" y="0"/>
                </a:lnTo>
                <a:lnTo>
                  <a:pt x="4768581" y="3918906"/>
                </a:lnTo>
                <a:lnTo>
                  <a:pt x="0" y="3918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829E501-06B7-5D49-A289-A5339967B9EE}"/>
              </a:ext>
            </a:extLst>
          </p:cNvPr>
          <p:cNvSpPr/>
          <p:nvPr/>
        </p:nvSpPr>
        <p:spPr>
          <a:xfrm>
            <a:off x="2044495" y="7869565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5F3CC50-0C1C-3658-7934-C79CA08A8D90}"/>
              </a:ext>
            </a:extLst>
          </p:cNvPr>
          <p:cNvSpPr/>
          <p:nvPr/>
        </p:nvSpPr>
        <p:spPr>
          <a:xfrm>
            <a:off x="17233969" y="8378700"/>
            <a:ext cx="2526827" cy="2315493"/>
          </a:xfrm>
          <a:custGeom>
            <a:avLst/>
            <a:gdLst/>
            <a:ahLst/>
            <a:cxnLst/>
            <a:rect l="l" t="t" r="r" b="b"/>
            <a:pathLst>
              <a:path w="2526827" h="2315493">
                <a:moveTo>
                  <a:pt x="0" y="0"/>
                </a:moveTo>
                <a:lnTo>
                  <a:pt x="2526828" y="0"/>
                </a:lnTo>
                <a:lnTo>
                  <a:pt x="2526828" y="2315493"/>
                </a:lnTo>
                <a:lnTo>
                  <a:pt x="0" y="2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840BB19-AA8B-3ED1-120E-69F2323ECD86}"/>
              </a:ext>
            </a:extLst>
          </p:cNvPr>
          <p:cNvSpPr/>
          <p:nvPr/>
        </p:nvSpPr>
        <p:spPr>
          <a:xfrm>
            <a:off x="14680455" y="1245859"/>
            <a:ext cx="3284035" cy="2575706"/>
          </a:xfrm>
          <a:custGeom>
            <a:avLst/>
            <a:gdLst/>
            <a:ahLst/>
            <a:cxnLst/>
            <a:rect l="l" t="t" r="r" b="b"/>
            <a:pathLst>
              <a:path w="3284035" h="2575706">
                <a:moveTo>
                  <a:pt x="0" y="0"/>
                </a:moveTo>
                <a:lnTo>
                  <a:pt x="3284035" y="0"/>
                </a:lnTo>
                <a:lnTo>
                  <a:pt x="3284035" y="2575706"/>
                </a:lnTo>
                <a:lnTo>
                  <a:pt x="0" y="2575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1445"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10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4D4FC-385D-B070-BE11-4D893098F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EB678C-D610-F4A0-2AED-C1AE9D3DC3F1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9F95FE4-4A3B-AEED-DB52-13AB3F6EB6E6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1DEB996-F6E7-EBA2-E263-8C5F476181A9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8A9FBCE-1C7C-A318-4C9D-46F6D83137D4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58FE2BC-9EC5-14B0-CE77-B5A67A91FB33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ECBF89A-DCED-766B-0399-BAD9C7E7D7CF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C7FF9D2-04C0-C41F-E179-7C0DD756E28F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DB9B236-480B-AA29-B998-7C2E3561BB14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141DCC-D008-53AA-26F0-0490B2C0F580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1645EA2-69AC-C9D6-D1B2-948B3E12B2CF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Datenerhebung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im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Gelände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811EF40-26B6-0268-5B36-E722E8A7C03B}"/>
              </a:ext>
            </a:extLst>
          </p:cNvPr>
          <p:cNvSpPr txBox="1"/>
          <p:nvPr/>
        </p:nvSpPr>
        <p:spPr>
          <a:xfrm>
            <a:off x="595190" y="3091283"/>
            <a:ext cx="10896600" cy="3743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 in den Forschungsgebieten </a:t>
            </a:r>
            <a:b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– wichtige Hinweise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Code für den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Untersuchungsbereich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=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Gruppenname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fünf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Standorten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Messungen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durchführen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-&gt; für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jeden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Standort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neues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Survey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beginnen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Fotos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machen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Notizen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machen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Grafik 13" descr="Ein Bild, das Text, Karte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198CFD35-4903-D6FC-4930-AD7E68EF5E1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42" t="1283" r="3279"/>
          <a:stretch>
            <a:fillRect/>
          </a:stretch>
        </p:blipFill>
        <p:spPr>
          <a:xfrm>
            <a:off x="11427979" y="2630708"/>
            <a:ext cx="6300000" cy="60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5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2F9E3-77E4-AF63-B47A-BA54C541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67F4F0-2013-CCF7-51D8-CDD11D5E77BF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ED04FBD-31D3-CC1E-9444-23F9E44CD386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40110CC-5818-8FAC-258D-24795631E272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F83F836-DA32-0274-B9AC-CF9DCA3AD861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28D8212-E663-FA1C-B9F4-BB42EC1A75CF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E962EF1-188A-D2C3-E7C0-F54FB3E71E7F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39A36E6-7D98-C532-3CA9-8DE29ABE6D18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EA99660-70BC-959D-16E5-A873F6E1C6B8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04E00CF-64AD-B6B3-79E3-EE3019692151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0F92A3F-6C49-DB1A-2440-11A5850CE789}"/>
              </a:ext>
            </a:extLst>
          </p:cNvPr>
          <p:cNvSpPr txBox="1"/>
          <p:nvPr/>
        </p:nvSpPr>
        <p:spPr>
          <a:xfrm>
            <a:off x="808547" y="352697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Datenauswertung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A66FA6C-925F-5973-1A90-DF3F7949BA97}"/>
              </a:ext>
            </a:extLst>
          </p:cNvPr>
          <p:cNvSpPr txBox="1"/>
          <p:nvPr/>
        </p:nvSpPr>
        <p:spPr>
          <a:xfrm>
            <a:off x="808547" y="1664540"/>
            <a:ext cx="10004306" cy="3204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de-AT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 auswerten - Möglichkeiten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Ergebnisse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auf Survey123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sichtbar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unter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“Meine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Umfragen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Lehrperson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filtert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Gruppenergebnisse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heraus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leitet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an dich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weiter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" name="Grafik 14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449E855F-1925-3370-8C85-20AC60E04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547" y="4855242"/>
            <a:ext cx="12600000" cy="5214945"/>
          </a:xfrm>
          <a:prstGeom prst="rect">
            <a:avLst/>
          </a:prstGeom>
        </p:spPr>
      </p:pic>
      <p:pic>
        <p:nvPicPr>
          <p:cNvPr id="14" name="Grafik 13" descr="Ein Bild, das Text, Karte, Atlas, Plan enthält.&#10;&#10;KI-generierte Inhalte können fehlerhaft sein.">
            <a:extLst>
              <a:ext uri="{FF2B5EF4-FFF2-40B4-BE49-F238E27FC236}">
                <a16:creationId xmlns:a16="http://schemas.microsoft.com/office/drawing/2014/main" id="{68306E15-44CE-193F-D3CC-8824BD175B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79730" y="237328"/>
            <a:ext cx="6843353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3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27B2D-5242-C8D7-3DE0-C666B5946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05490A-4038-A751-578B-01490E1EA2D0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C3252F1-18D5-904E-3B93-728FBC63F7F1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FD4D08B-8DBA-DD54-FDB0-CB855C92C23F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8D2192-DF93-6436-4E7A-F02BBC9F2C4E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0BA7382-3A9E-CF24-F695-1595DE70697D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B1FC36D-F54D-0F08-F62A-68473BB41AFD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E80B2F-7A3B-48C3-2CC0-EAC434072459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D18300B-521B-079D-4EFD-CA451E878853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Datenauswertung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-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Diagramme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BC93F854-18F5-D114-9BD3-1AF8F4985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794900"/>
              </p:ext>
            </p:extLst>
          </p:nvPr>
        </p:nvGraphicFramePr>
        <p:xfrm>
          <a:off x="2135738" y="2506684"/>
          <a:ext cx="6705600" cy="694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9FC803CD-E30D-BDD4-0F6B-5255F954D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80471"/>
              </p:ext>
            </p:extLst>
          </p:nvPr>
        </p:nvGraphicFramePr>
        <p:xfrm>
          <a:off x="9754704" y="2558011"/>
          <a:ext cx="6397558" cy="670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08281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CCFA7-4215-CD71-F059-4A27F4BD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7C56416-0086-B9AB-F7F2-E5B6888F9DF3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91A8C39-6702-D5AC-28F3-83FF836D26CE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6C9B2D8-E916-6B43-6778-65FF59B2875E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DD0B6E3-7FC6-F939-99E0-5E91720E17E1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C5BE12F-98A2-0BEA-78F3-B96A951A9A34}"/>
              </a:ext>
            </a:extLst>
          </p:cNvPr>
          <p:cNvSpPr/>
          <p:nvPr/>
        </p:nvSpPr>
        <p:spPr>
          <a:xfrm>
            <a:off x="15659052" y="6527446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BAB13F5-D7F2-904E-6948-906A090C6F25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91FF29B-72EE-F65E-1278-9059F399B178}"/>
              </a:ext>
            </a:extLst>
          </p:cNvPr>
          <p:cNvSpPr/>
          <p:nvPr/>
        </p:nvSpPr>
        <p:spPr>
          <a:xfrm>
            <a:off x="-984443" y="7183801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85D8435-15B9-C2E2-A171-ED39AA8DE3D2}"/>
              </a:ext>
            </a:extLst>
          </p:cNvPr>
          <p:cNvSpPr txBox="1"/>
          <p:nvPr/>
        </p:nvSpPr>
        <p:spPr>
          <a:xfrm>
            <a:off x="0" y="1222552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Datenauswertung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7FD5B88-B02D-814C-7D69-DC571A33FBA5}"/>
              </a:ext>
            </a:extLst>
          </p:cNvPr>
          <p:cNvSpPr txBox="1"/>
          <p:nvPr/>
        </p:nvSpPr>
        <p:spPr>
          <a:xfrm>
            <a:off x="1278863" y="2941951"/>
            <a:ext cx="15730273" cy="4820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Welche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Informationen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geben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mir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beeinflussen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gefundenen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klimatischen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Gegebenheiten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meinem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Forschungsgebiet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Welchen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Einfluss hat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Beflanzung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auf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Temperatur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Welchen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Einfluss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haben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Wasserquellen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auf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Temperatur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Luftfeuchtigkeit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Entsprechen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gemessenen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Werte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dem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persönlichen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Temperaturempfinden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Kann ich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beantworten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5836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E72E4-E202-1DCF-6367-883C5FA97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BD67D3C-4CEB-C2B6-B79B-4043915CEA86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29DA469-9EC0-8E9B-D7E7-A35826B1639D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3D3586-C835-7FAA-B3C8-F1020040CBE6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E46DEE9-0C68-1EF5-CAAD-47610605B806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EA455EE-E78B-E886-4445-F9D2E70FC254}"/>
              </a:ext>
            </a:extLst>
          </p:cNvPr>
          <p:cNvSpPr/>
          <p:nvPr/>
        </p:nvSpPr>
        <p:spPr>
          <a:xfrm>
            <a:off x="15659052" y="6527446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689D95C-9F9E-3629-F31F-03B4B8C9A726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7A3660-0C78-F062-CFF3-3EBF9595D76B}"/>
              </a:ext>
            </a:extLst>
          </p:cNvPr>
          <p:cNvSpPr/>
          <p:nvPr/>
        </p:nvSpPr>
        <p:spPr>
          <a:xfrm>
            <a:off x="-984443" y="7183801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1EEC0BF-0454-2D82-E6BB-ACFC65D5958E}"/>
              </a:ext>
            </a:extLst>
          </p:cNvPr>
          <p:cNvSpPr txBox="1"/>
          <p:nvPr/>
        </p:nvSpPr>
        <p:spPr>
          <a:xfrm>
            <a:off x="-152400" y="2237969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Ergebnisfindung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106152B-570F-6127-1C41-3AD05FD5B8A9}"/>
              </a:ext>
            </a:extLst>
          </p:cNvPr>
          <p:cNvSpPr txBox="1"/>
          <p:nvPr/>
        </p:nvSpPr>
        <p:spPr>
          <a:xfrm>
            <a:off x="1278863" y="4032346"/>
            <a:ext cx="15730273" cy="2666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Beantworte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WICHTIG: </a:t>
            </a:r>
            <a:b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Versuche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bestmöglich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zu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beantworten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. Wenn du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eindeutige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Antwort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findest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auch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ok.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Dokumentiere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Ergebnisse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Schlussfolgerungen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ziehen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Gründe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Einflussfaktoren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suchen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5175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4FFFB-6BB4-DF3C-2272-518204C5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D1B4BE1-D464-EFE6-84AC-3A57EEE6A2B3}"/>
              </a:ext>
            </a:extLst>
          </p:cNvPr>
          <p:cNvSpPr/>
          <p:nvPr/>
        </p:nvSpPr>
        <p:spPr>
          <a:xfrm>
            <a:off x="1718850" y="9736734"/>
            <a:ext cx="14850299" cy="4023081"/>
          </a:xfrm>
          <a:custGeom>
            <a:avLst/>
            <a:gdLst/>
            <a:ahLst/>
            <a:cxnLst/>
            <a:rect l="l" t="t" r="r" b="b"/>
            <a:pathLst>
              <a:path w="14850299" h="4023081">
                <a:moveTo>
                  <a:pt x="0" y="0"/>
                </a:moveTo>
                <a:lnTo>
                  <a:pt x="14850300" y="0"/>
                </a:lnTo>
                <a:lnTo>
                  <a:pt x="14850300" y="4023081"/>
                </a:lnTo>
                <a:lnTo>
                  <a:pt x="0" y="4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968DBC16-73C7-52D8-44F5-28987ADE927D}"/>
              </a:ext>
            </a:extLst>
          </p:cNvPr>
          <p:cNvSpPr/>
          <p:nvPr/>
        </p:nvSpPr>
        <p:spPr>
          <a:xfrm>
            <a:off x="9972878" y="5317170"/>
            <a:ext cx="3285922" cy="5064823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92168EE8-E26E-6EFD-E84B-A074413EA1FD}"/>
              </a:ext>
            </a:extLst>
          </p:cNvPr>
          <p:cNvSpPr/>
          <p:nvPr/>
        </p:nvSpPr>
        <p:spPr>
          <a:xfrm>
            <a:off x="12137679" y="6551065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45DBF06-9CD1-0D74-46AF-ADB42E169625}"/>
              </a:ext>
            </a:extLst>
          </p:cNvPr>
          <p:cNvSpPr/>
          <p:nvPr/>
        </p:nvSpPr>
        <p:spPr>
          <a:xfrm flipH="1">
            <a:off x="334601" y="2140900"/>
            <a:ext cx="3883631" cy="1617003"/>
          </a:xfrm>
          <a:custGeom>
            <a:avLst/>
            <a:gdLst/>
            <a:ahLst/>
            <a:cxnLst/>
            <a:rect l="l" t="t" r="r" b="b"/>
            <a:pathLst>
              <a:path w="3883631" h="1617003">
                <a:moveTo>
                  <a:pt x="3883631" y="0"/>
                </a:moveTo>
                <a:lnTo>
                  <a:pt x="0" y="0"/>
                </a:lnTo>
                <a:lnTo>
                  <a:pt x="0" y="1617002"/>
                </a:lnTo>
                <a:lnTo>
                  <a:pt x="3883631" y="1617002"/>
                </a:lnTo>
                <a:lnTo>
                  <a:pt x="388363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14CC9E5-352D-500F-9210-507C5607DA2F}"/>
              </a:ext>
            </a:extLst>
          </p:cNvPr>
          <p:cNvSpPr/>
          <p:nvPr/>
        </p:nvSpPr>
        <p:spPr>
          <a:xfrm>
            <a:off x="14173476" y="3693793"/>
            <a:ext cx="2728695" cy="1136129"/>
          </a:xfrm>
          <a:custGeom>
            <a:avLst/>
            <a:gdLst/>
            <a:ahLst/>
            <a:cxnLst/>
            <a:rect l="l" t="t" r="r" b="b"/>
            <a:pathLst>
              <a:path w="2728695" h="1136129">
                <a:moveTo>
                  <a:pt x="0" y="0"/>
                </a:moveTo>
                <a:lnTo>
                  <a:pt x="2728695" y="0"/>
                </a:lnTo>
                <a:lnTo>
                  <a:pt x="2728695" y="1136129"/>
                </a:lnTo>
                <a:lnTo>
                  <a:pt x="0" y="11361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813C340-A8EE-1E3A-B1A6-6F6021565EC1}"/>
              </a:ext>
            </a:extLst>
          </p:cNvPr>
          <p:cNvSpPr/>
          <p:nvPr/>
        </p:nvSpPr>
        <p:spPr>
          <a:xfrm flipH="1">
            <a:off x="10732420" y="320674"/>
            <a:ext cx="2701030" cy="1124611"/>
          </a:xfrm>
          <a:custGeom>
            <a:avLst/>
            <a:gdLst/>
            <a:ahLst/>
            <a:cxnLst/>
            <a:rect l="l" t="t" r="r" b="b"/>
            <a:pathLst>
              <a:path w="2701030" h="1124611">
                <a:moveTo>
                  <a:pt x="2701030" y="0"/>
                </a:moveTo>
                <a:lnTo>
                  <a:pt x="0" y="0"/>
                </a:lnTo>
                <a:lnTo>
                  <a:pt x="0" y="1124611"/>
                </a:lnTo>
                <a:lnTo>
                  <a:pt x="2701030" y="1124611"/>
                </a:lnTo>
                <a:lnTo>
                  <a:pt x="270103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81577E6-2707-4011-0B29-D78BD3518479}"/>
              </a:ext>
            </a:extLst>
          </p:cNvPr>
          <p:cNvSpPr/>
          <p:nvPr/>
        </p:nvSpPr>
        <p:spPr>
          <a:xfrm>
            <a:off x="17233969" y="4691266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7DA31A-B613-7AF9-73FB-2203D28A05FD}"/>
              </a:ext>
            </a:extLst>
          </p:cNvPr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0FF90D5-81BB-F33E-CD0E-8CCF8DD70029}"/>
              </a:ext>
            </a:extLst>
          </p:cNvPr>
          <p:cNvSpPr/>
          <p:nvPr/>
        </p:nvSpPr>
        <p:spPr>
          <a:xfrm>
            <a:off x="2589461" y="4032121"/>
            <a:ext cx="3728426" cy="2945400"/>
          </a:xfrm>
          <a:custGeom>
            <a:avLst/>
            <a:gdLst/>
            <a:ahLst/>
            <a:cxnLst/>
            <a:rect l="l" t="t" r="r" b="b"/>
            <a:pathLst>
              <a:path w="3728426" h="2945400">
                <a:moveTo>
                  <a:pt x="0" y="0"/>
                </a:moveTo>
                <a:lnTo>
                  <a:pt x="3728426" y="0"/>
                </a:lnTo>
                <a:lnTo>
                  <a:pt x="3728426" y="2945400"/>
                </a:lnTo>
                <a:lnTo>
                  <a:pt x="0" y="2945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4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0F54DF8-014C-A789-39BA-0580C0A95D83}"/>
              </a:ext>
            </a:extLst>
          </p:cNvPr>
          <p:cNvSpPr/>
          <p:nvPr/>
        </p:nvSpPr>
        <p:spPr>
          <a:xfrm>
            <a:off x="3760219" y="6721645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72327DA0-A2C9-8233-11C9-E090A3A8BA8A}"/>
              </a:ext>
            </a:extLst>
          </p:cNvPr>
          <p:cNvSpPr/>
          <p:nvPr/>
        </p:nvSpPr>
        <p:spPr>
          <a:xfrm>
            <a:off x="3031113" y="6257557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E6F04F1-13A3-F715-35B8-6A655A22EC8A}"/>
              </a:ext>
            </a:extLst>
          </p:cNvPr>
          <p:cNvSpPr txBox="1"/>
          <p:nvPr/>
        </p:nvSpPr>
        <p:spPr>
          <a:xfrm>
            <a:off x="525830" y="2015176"/>
            <a:ext cx="1673347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96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Was kann ich tun,</a:t>
            </a:r>
            <a:br>
              <a:rPr lang="de-DE" sz="96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</a:br>
            <a:r>
              <a:rPr lang="de-DE" sz="96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um das Stadtklima zu verbessern?</a:t>
            </a:r>
            <a:endParaRPr lang="en-US" sz="96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36184B0-A5F8-EDCC-CD37-D079A0FF3849}"/>
              </a:ext>
            </a:extLst>
          </p:cNvPr>
          <p:cNvSpPr/>
          <p:nvPr/>
        </p:nvSpPr>
        <p:spPr>
          <a:xfrm>
            <a:off x="-1270650" y="5391892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6447DD9-490F-8C76-A4A5-218A26A9188D}"/>
              </a:ext>
            </a:extLst>
          </p:cNvPr>
          <p:cNvSpPr/>
          <p:nvPr/>
        </p:nvSpPr>
        <p:spPr>
          <a:xfrm>
            <a:off x="-1375914" y="6893180"/>
            <a:ext cx="4768580" cy="3918906"/>
          </a:xfrm>
          <a:custGeom>
            <a:avLst/>
            <a:gdLst/>
            <a:ahLst/>
            <a:cxnLst/>
            <a:rect l="l" t="t" r="r" b="b"/>
            <a:pathLst>
              <a:path w="4768580" h="3918906">
                <a:moveTo>
                  <a:pt x="0" y="0"/>
                </a:moveTo>
                <a:lnTo>
                  <a:pt x="4768581" y="0"/>
                </a:lnTo>
                <a:lnTo>
                  <a:pt x="4768581" y="3918906"/>
                </a:lnTo>
                <a:lnTo>
                  <a:pt x="0" y="39189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F721172-5B26-6DF6-90CF-5F864592DA80}"/>
              </a:ext>
            </a:extLst>
          </p:cNvPr>
          <p:cNvSpPr/>
          <p:nvPr/>
        </p:nvSpPr>
        <p:spPr>
          <a:xfrm>
            <a:off x="13397385" y="7811933"/>
            <a:ext cx="1590888" cy="2723347"/>
          </a:xfrm>
          <a:custGeom>
            <a:avLst/>
            <a:gdLst/>
            <a:ahLst/>
            <a:cxnLst/>
            <a:rect l="l" t="t" r="r" b="b"/>
            <a:pathLst>
              <a:path w="1590888" h="2723347">
                <a:moveTo>
                  <a:pt x="0" y="0"/>
                </a:moveTo>
                <a:lnTo>
                  <a:pt x="1590888" y="0"/>
                </a:lnTo>
                <a:lnTo>
                  <a:pt x="1590888" y="2723346"/>
                </a:lnTo>
                <a:lnTo>
                  <a:pt x="0" y="272334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C8BC052-4DFD-4EA5-9A23-05D677193068}"/>
              </a:ext>
            </a:extLst>
          </p:cNvPr>
          <p:cNvSpPr/>
          <p:nvPr/>
        </p:nvSpPr>
        <p:spPr>
          <a:xfrm>
            <a:off x="2044495" y="7869565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E2AC06C-0307-69D1-B13E-3A107BFE76F6}"/>
              </a:ext>
            </a:extLst>
          </p:cNvPr>
          <p:cNvSpPr/>
          <p:nvPr/>
        </p:nvSpPr>
        <p:spPr>
          <a:xfrm>
            <a:off x="17233969" y="8378700"/>
            <a:ext cx="2526827" cy="2315493"/>
          </a:xfrm>
          <a:custGeom>
            <a:avLst/>
            <a:gdLst/>
            <a:ahLst/>
            <a:cxnLst/>
            <a:rect l="l" t="t" r="r" b="b"/>
            <a:pathLst>
              <a:path w="2526827" h="2315493">
                <a:moveTo>
                  <a:pt x="0" y="0"/>
                </a:moveTo>
                <a:lnTo>
                  <a:pt x="2526828" y="0"/>
                </a:lnTo>
                <a:lnTo>
                  <a:pt x="2526828" y="2315493"/>
                </a:lnTo>
                <a:lnTo>
                  <a:pt x="0" y="2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71ECF3E-C458-9538-6829-611F65AA51A0}"/>
              </a:ext>
            </a:extLst>
          </p:cNvPr>
          <p:cNvSpPr/>
          <p:nvPr/>
        </p:nvSpPr>
        <p:spPr>
          <a:xfrm>
            <a:off x="14680455" y="1245859"/>
            <a:ext cx="3284035" cy="2575706"/>
          </a:xfrm>
          <a:custGeom>
            <a:avLst/>
            <a:gdLst/>
            <a:ahLst/>
            <a:cxnLst/>
            <a:rect l="l" t="t" r="r" b="b"/>
            <a:pathLst>
              <a:path w="3284035" h="2575706">
                <a:moveTo>
                  <a:pt x="0" y="0"/>
                </a:moveTo>
                <a:lnTo>
                  <a:pt x="3284035" y="0"/>
                </a:lnTo>
                <a:lnTo>
                  <a:pt x="3284035" y="2575706"/>
                </a:lnTo>
                <a:lnTo>
                  <a:pt x="0" y="25757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1445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8937C80E-98EF-9DA2-ACD4-60F12A77E16C}"/>
              </a:ext>
            </a:extLst>
          </p:cNvPr>
          <p:cNvSpPr/>
          <p:nvPr/>
        </p:nvSpPr>
        <p:spPr>
          <a:xfrm>
            <a:off x="4959483" y="5922553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F8DD286C-08D3-962B-B804-EEA081900EF0}"/>
              </a:ext>
            </a:extLst>
          </p:cNvPr>
          <p:cNvSpPr/>
          <p:nvPr/>
        </p:nvSpPr>
        <p:spPr>
          <a:xfrm>
            <a:off x="8616539" y="8106378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43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4834068" y="1263914"/>
            <a:ext cx="861986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Projekt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33907" y="3002170"/>
            <a:ext cx="14440771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Du wirst </a:t>
            </a: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ein:e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Forscher:in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. Gemeinsam mit deinen </a:t>
            </a: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Kolleg:innen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möchtest du mehr über das Stadtklima deiner Schulstadt herausfinden. Dazu müsst ihr jedoch einige Schritte absolvieren.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Hintergrundwissen sammeln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Forschungsteam aufstellen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 entwickeln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Forschungsgebiet finden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Arbeiten im Feld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Analyse und Darstellungen der Ergebnisse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Entwicklungen von möglichen Lösungsideen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2957249" y="1481308"/>
            <a:ext cx="1238713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Was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bedeutet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0020" y="3265167"/>
            <a:ext cx="15145185" cy="428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Stadklima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= Klimaverhältnisse in städtischen Regionen</a:t>
            </a: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wenige Grünflächen, erhöhte Wärmeproduktion, hohe Schadstoffemissionen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Stadtatmosphäre = Stadthindernisschicht + obere städtische Grenzschicht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4D6C4B9F-F0D0-BA30-0623-E554EAD82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664185"/>
              </p:ext>
            </p:extLst>
          </p:nvPr>
        </p:nvGraphicFramePr>
        <p:xfrm>
          <a:off x="2489214" y="3610170"/>
          <a:ext cx="13323201" cy="26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541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7637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4" y="0"/>
                </a:lnTo>
                <a:lnTo>
                  <a:pt x="20143274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3149157" y="252938"/>
            <a:ext cx="11933219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Überhitzung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in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Städten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0F45BB-FB44-A9A5-D0DB-9014E2EFD76C}"/>
              </a:ext>
            </a:extLst>
          </p:cNvPr>
          <p:cNvGrpSpPr/>
          <p:nvPr/>
        </p:nvGrpSpPr>
        <p:grpSpPr>
          <a:xfrm>
            <a:off x="3261256" y="1868475"/>
            <a:ext cx="11933219" cy="2574000"/>
            <a:chOff x="0" y="0"/>
            <a:chExt cx="1699949" cy="119871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CC6261-CF0D-E727-2F69-042ED747A657}"/>
                </a:ext>
              </a:extLst>
            </p:cNvPr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A8E316-AFD7-5A11-7636-DAA040480E1C}"/>
                </a:ext>
              </a:extLst>
            </p:cNvPr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12"/>
          <p:cNvSpPr txBox="1"/>
          <p:nvPr/>
        </p:nvSpPr>
        <p:spPr>
          <a:xfrm>
            <a:off x="1923615" y="2239309"/>
            <a:ext cx="14440771" cy="535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Überhitzung von Städten</a:t>
            </a:r>
          </a:p>
          <a:p>
            <a:pPr algn="ctr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</a:p>
          <a:p>
            <a:pPr algn="ctr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Wärmeinseleffekt; urbaner Hitzeinseleffekt (UHI-Effekt)</a:t>
            </a: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Gründe für Überhitzung in Städten: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Bebauung von Städten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Anordnung und Höhe der Gebäude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das verwendete Baumaterial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Emissionen von Schadstoffen und anthropogener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0228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9653588" y="2919667"/>
            <a:ext cx="6454492" cy="6242057"/>
            <a:chOff x="0" y="0"/>
            <a:chExt cx="1699949" cy="11987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927637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4" y="0"/>
                </a:lnTo>
                <a:lnTo>
                  <a:pt x="20143274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3689148" y="704850"/>
            <a:ext cx="10909704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de-DE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Überhitzung in Städten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179921" y="2919667"/>
            <a:ext cx="6454492" cy="4551351"/>
            <a:chOff x="0" y="0"/>
            <a:chExt cx="1699949" cy="11987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TextBox 15"/>
          <p:cNvSpPr txBox="1"/>
          <p:nvPr/>
        </p:nvSpPr>
        <p:spPr>
          <a:xfrm>
            <a:off x="2600831" y="3316428"/>
            <a:ext cx="561558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Gründe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für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Überhitzung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versiegelte Oberflächen (Asphalt, Beton)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unbegrünte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Fassaden- und Dachflächen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Stauung von Wind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Verdunstung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65972" y="3316428"/>
            <a:ext cx="647171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Maßnahmen gegen die Überhitzung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Vegetationsflächen, Grünflächen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Wasserflächen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Kaltluftströme und passende Bebauung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Verschattung und Bäume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Dach-, Fassadenbegrünung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helle Fassadenfarben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7637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4" y="0"/>
                </a:lnTo>
                <a:lnTo>
                  <a:pt x="20143274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12" name="Group 12"/>
          <p:cNvGrpSpPr/>
          <p:nvPr/>
        </p:nvGrpSpPr>
        <p:grpSpPr>
          <a:xfrm>
            <a:off x="1028701" y="2542746"/>
            <a:ext cx="15738586" cy="5926578"/>
            <a:chOff x="0" y="0"/>
            <a:chExt cx="1699949" cy="11987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1893495" y="704850"/>
            <a:ext cx="1450101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Wichtige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Begriffe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zum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45647"/>
              </p:ext>
            </p:extLst>
          </p:nvPr>
        </p:nvGraphicFramePr>
        <p:xfrm>
          <a:off x="1612571" y="2944728"/>
          <a:ext cx="14781934" cy="484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967">
                  <a:extLst>
                    <a:ext uri="{9D8B030D-6E8A-4147-A177-3AD203B41FA5}">
                      <a16:colId xmlns:a16="http://schemas.microsoft.com/office/drawing/2014/main" val="1196930238"/>
                    </a:ext>
                  </a:extLst>
                </a:gridCol>
                <a:gridCol w="7390967">
                  <a:extLst>
                    <a:ext uri="{9D8B030D-6E8A-4147-A177-3AD203B41FA5}">
                      <a16:colId xmlns:a16="http://schemas.microsoft.com/office/drawing/2014/main" val="3717765081"/>
                    </a:ext>
                  </a:extLst>
                </a:gridCol>
              </a:tblGrid>
              <a:tr h="807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Luftqualität</a:t>
                      </a:r>
                      <a:endParaRPr lang="en-US" sz="3000" b="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Verdunstung/Verdunstungskühlung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963441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Luftzirkulation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Smog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113143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Stadtklima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Atmosphäre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713306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en-US" sz="3000" b="0" kern="1200" dirty="0" err="1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Kaltluftströme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Dach- und Fassadenbegrünung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06726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Emissionen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Dunstglocke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31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Tagesmitteltemperatur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urbaner Hitzeinseleffekt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1518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2950434" y="704850"/>
            <a:ext cx="1238713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Das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Entwickeln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eines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Projekts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379750864"/>
              </p:ext>
            </p:extLst>
          </p:nvPr>
        </p:nvGraphicFramePr>
        <p:xfrm>
          <a:off x="368122" y="2144573"/>
          <a:ext cx="13728878" cy="399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3469027250"/>
              </p:ext>
            </p:extLst>
          </p:nvPr>
        </p:nvGraphicFramePr>
        <p:xfrm>
          <a:off x="4058196" y="4891423"/>
          <a:ext cx="12959030" cy="399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93272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0" y="1359984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Teamauswahl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D4FE0D0-FC82-9DAA-0B92-D39BEC61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42494"/>
              </p:ext>
            </p:extLst>
          </p:nvPr>
        </p:nvGraphicFramePr>
        <p:xfrm>
          <a:off x="1923614" y="4095237"/>
          <a:ext cx="1468798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786">
                  <a:extLst>
                    <a:ext uri="{9D8B030D-6E8A-4147-A177-3AD203B41FA5}">
                      <a16:colId xmlns:a16="http://schemas.microsoft.com/office/drawing/2014/main" val="949364707"/>
                    </a:ext>
                  </a:extLst>
                </a:gridCol>
                <a:gridCol w="11506200">
                  <a:extLst>
                    <a:ext uri="{9D8B030D-6E8A-4147-A177-3AD203B41FA5}">
                      <a16:colId xmlns:a16="http://schemas.microsoft.com/office/drawing/2014/main" val="868205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3000" b="1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Teamname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sz="3000" b="1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Teammitglieder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11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38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5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59605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61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663911"/>
                  </a:ext>
                </a:extLst>
              </a:tr>
            </a:tbl>
          </a:graphicData>
        </a:graphic>
      </p:graphicFrame>
      <p:sp>
        <p:nvSpPr>
          <p:cNvPr id="14" name="TextBox 12">
            <a:extLst>
              <a:ext uri="{FF2B5EF4-FFF2-40B4-BE49-F238E27FC236}">
                <a16:creationId xmlns:a16="http://schemas.microsoft.com/office/drawing/2014/main" id="{C12F4CFC-B8B8-9EF7-02FF-BE213FD6FF6A}"/>
              </a:ext>
            </a:extLst>
          </p:cNvPr>
          <p:cNvSpPr txBox="1"/>
          <p:nvPr/>
        </p:nvSpPr>
        <p:spPr>
          <a:xfrm>
            <a:off x="1923614" y="2770939"/>
            <a:ext cx="14440771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AT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Gruppen zu je 4 bis 5 Personen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AT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Teamname = Code des Forschungsgebiets 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9446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601DDE-2A51-4480-BC88-54883B8F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275ADE-16EB-5942-56D3-23834318A635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2949D2E-E9EA-2B32-7A1E-5196FF804038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6C5ADA1-997F-D159-F42F-A65B599B8913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9E5BAD9-F260-81DC-2928-AE5516AD4714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D68544F-B30B-4DF9-9721-106554583D8C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A4E919-863A-06AE-9F00-D0F4A20A6AE2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A8507DC-FCB3-8D36-5905-862C633554EB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E063FC7-27A0-39A3-5227-BA8C0A071FFD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E9F35FC-1AF0-4B5F-ADC5-CE795E8A5FF0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5C68922-E43E-7B4D-8D3C-D7CEC177744F}"/>
              </a:ext>
            </a:extLst>
          </p:cNvPr>
          <p:cNvSpPr txBox="1"/>
          <p:nvPr/>
        </p:nvSpPr>
        <p:spPr>
          <a:xfrm>
            <a:off x="0" y="1359984"/>
            <a:ext cx="182880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Forschungsfrage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und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Untersuchungsgebiet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9314E2A-0FDE-B4A5-4C3E-2A652AAF8406}"/>
              </a:ext>
            </a:extLst>
          </p:cNvPr>
          <p:cNvSpPr txBox="1"/>
          <p:nvPr/>
        </p:nvSpPr>
        <p:spPr>
          <a:xfrm>
            <a:off x="1923614" y="3437825"/>
            <a:ext cx="14440771" cy="3743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Worauf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muss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ich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achten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 = wichtigstes Element einer erfolgreichen Forschung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 (Thema)? Wo (Forschungsgebiet)? Wie (Methodik)?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Wie finde ich ein geeignetes Untersuchungsgebiet?</a:t>
            </a:r>
          </a:p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Dein Untersuchungsgebiet sollte zu deiner Forschung passen. 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6765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Benutzerdefiniert</PresentationFormat>
  <Paragraphs>154</Paragraphs>
  <Slides>19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Poppins</vt:lpstr>
      <vt:lpstr>Arial</vt:lpstr>
      <vt:lpstr>Wingdings</vt:lpstr>
      <vt:lpstr>Handyman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Illustrated City Group Project Presentation</dc:title>
  <dc:creator>Verena Schauperl</dc:creator>
  <cp:lastModifiedBy>Verena Schauperl</cp:lastModifiedBy>
  <cp:revision>14</cp:revision>
  <dcterms:created xsi:type="dcterms:W3CDTF">2006-08-16T00:00:00Z</dcterms:created>
  <dcterms:modified xsi:type="dcterms:W3CDTF">2026-03-26T17:07:22Z</dcterms:modified>
  <dc:identifier>DAG5N-c-e2U</dc:identifier>
</cp:coreProperties>
</file>