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8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201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2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940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673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84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614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749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217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07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531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F688A-D4E4-4003-9973-55D0974485A1}" type="datetimeFigureOut">
              <a:rPr lang="de-AT" smtClean="0"/>
              <a:t>26.04.2017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4AFA-5E77-4531-AB16-1A05DAA439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248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Fächerübergreifender Unterricht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727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 smtClean="0"/>
              <a:t>Fächerübergreifender Unterricht als:</a:t>
            </a:r>
          </a:p>
          <a:p>
            <a:pPr lvl="1"/>
            <a:r>
              <a:rPr lang="de-AT" dirty="0" smtClean="0"/>
              <a:t>Unterrichtsform (Organisationsform)</a:t>
            </a:r>
          </a:p>
          <a:p>
            <a:pPr lvl="1"/>
            <a:r>
              <a:rPr lang="de-AT" dirty="0" smtClean="0"/>
              <a:t>Unterrichtsprinzip (Unterrichtskonzept)</a:t>
            </a:r>
            <a:endParaRPr lang="de-AT" dirty="0"/>
          </a:p>
          <a:p>
            <a:r>
              <a:rPr lang="de-AT" dirty="0" smtClean="0"/>
              <a:t>Pro und contra Fächerübergreifender Unterricht</a:t>
            </a:r>
          </a:p>
          <a:p>
            <a:pPr lvl="1"/>
            <a:r>
              <a:rPr lang="de-AT" dirty="0" smtClean="0"/>
              <a:t>Fachunterricht </a:t>
            </a:r>
          </a:p>
          <a:p>
            <a:pPr lvl="1"/>
            <a:r>
              <a:rPr lang="de-AT" dirty="0" smtClean="0"/>
              <a:t>Fächerübergreifender Unterricht vgl. reale Welt</a:t>
            </a:r>
          </a:p>
          <a:p>
            <a:pPr lvl="2"/>
            <a:r>
              <a:rPr lang="de-AT" dirty="0" smtClean="0"/>
              <a:t>Ganzheitliches Lernen</a:t>
            </a:r>
          </a:p>
          <a:p>
            <a:pPr lvl="2"/>
            <a:r>
              <a:rPr lang="de-AT" dirty="0" smtClean="0"/>
              <a:t>Problemorientiertes Lernen</a:t>
            </a:r>
          </a:p>
          <a:p>
            <a:pPr lvl="2"/>
            <a:r>
              <a:rPr lang="de-AT" dirty="0" smtClean="0"/>
              <a:t>Reflexives Lernen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1221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Probleme des </a:t>
            </a:r>
            <a:r>
              <a:rPr lang="de-AT" sz="4000" dirty="0" smtClean="0"/>
              <a:t>Fachunterrichts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3000" dirty="0" smtClean="0"/>
              <a:t>• Fächer spiegeln nicht den aktuellen Stand des Erkenntnisgewinns in Wissenschaft und Forschung wider (Interdisziplinarität). </a:t>
            </a:r>
          </a:p>
          <a:p>
            <a:pPr marL="0" indent="0">
              <a:buNone/>
            </a:pPr>
            <a:r>
              <a:rPr lang="de-AT" sz="3000" dirty="0" smtClean="0"/>
              <a:t>Fachunterricht ermöglicht keine situatives Lernen und Problemlösen. </a:t>
            </a:r>
          </a:p>
          <a:p>
            <a:pPr marL="0" indent="0">
              <a:buNone/>
            </a:pPr>
            <a:r>
              <a:rPr lang="de-AT" sz="3000" dirty="0" smtClean="0"/>
              <a:t>• Fachunterricht vermittelt vom Alltag abgelöstes Fachwissen (isoliertes Wissen). </a:t>
            </a:r>
          </a:p>
          <a:p>
            <a:pPr marL="0" indent="0">
              <a:buNone/>
            </a:pPr>
            <a:r>
              <a:rPr lang="de-AT" sz="3000" dirty="0" smtClean="0"/>
              <a:t>• Fachunterricht ist systematisch aufgebaut und nicht themen- oder problemorientiert und fördert daher nicht die Problemlösekompetenzen. </a:t>
            </a:r>
          </a:p>
          <a:p>
            <a:pPr marL="400050" lvl="1" indent="0" algn="r">
              <a:buNone/>
            </a:pPr>
            <a:r>
              <a:rPr lang="de-AT" sz="1900" dirty="0" err="1" smtClean="0"/>
              <a:t>Raffelsiefer</a:t>
            </a:r>
            <a:r>
              <a:rPr lang="de-AT" sz="1900" dirty="0" smtClean="0"/>
              <a:t>, Marion (Studienseminar Koblenz)</a:t>
            </a:r>
            <a:endParaRPr lang="de-AT" sz="1900" dirty="0"/>
          </a:p>
        </p:txBody>
      </p:sp>
    </p:spTree>
    <p:extLst>
      <p:ext uri="{BB962C8B-B14F-4D97-AF65-F5344CB8AC3E}">
        <p14:creationId xmlns:p14="http://schemas.microsoft.com/office/powerpoint/2010/main" val="753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de-AT" sz="2800" dirty="0" smtClean="0"/>
              <a:t>Mehrere Fächer arbeiten zu einem bestimmten Thema zusammen</a:t>
            </a:r>
          </a:p>
          <a:p>
            <a:pPr lvl="1"/>
            <a:r>
              <a:rPr lang="de-AT" sz="2400" dirty="0" smtClean="0"/>
              <a:t>Unterschiedliche Betrachtungsweise des Themas</a:t>
            </a:r>
          </a:p>
          <a:p>
            <a:pPr lvl="1"/>
            <a:r>
              <a:rPr lang="de-AT" sz="2400" dirty="0" smtClean="0"/>
              <a:t>Unterschiedlicher Blickwinkel auf das Thema</a:t>
            </a:r>
          </a:p>
          <a:p>
            <a:r>
              <a:rPr lang="de-AT" sz="2800" dirty="0" smtClean="0"/>
              <a:t>Mehrere Fächer gehen einen „Fächerverbund“ ein = Integration</a:t>
            </a:r>
          </a:p>
          <a:p>
            <a:pPr lvl="1"/>
            <a:r>
              <a:rPr lang="de-AT" sz="2400" dirty="0" smtClean="0"/>
              <a:t>Für ein bestimmtes Thema</a:t>
            </a:r>
          </a:p>
          <a:p>
            <a:pPr lvl="1"/>
            <a:r>
              <a:rPr lang="de-AT" sz="2400" dirty="0" smtClean="0"/>
              <a:t>Für eine Jahrgangsstufe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35891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AT" sz="3600" dirty="0" smtClean="0"/>
              <a:t>Bsp.: Europäische Integration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de-AT" dirty="0" smtClean="0"/>
              <a:t>Beteiligte Fächer:</a:t>
            </a:r>
          </a:p>
          <a:p>
            <a:pPr lvl="1"/>
            <a:r>
              <a:rPr lang="de-AT" dirty="0" smtClean="0"/>
              <a:t>GWK, GSPB, Fremdsprache, Deutsch</a:t>
            </a:r>
          </a:p>
          <a:p>
            <a:r>
              <a:rPr lang="de-AT" dirty="0" smtClean="0"/>
              <a:t>Organisationsform:</a:t>
            </a:r>
          </a:p>
          <a:p>
            <a:pPr lvl="1"/>
            <a:r>
              <a:rPr lang="de-AT" dirty="0" err="1" smtClean="0"/>
              <a:t>Stationenbetrieb</a:t>
            </a:r>
            <a:endParaRPr lang="de-AT" dirty="0" smtClean="0"/>
          </a:p>
          <a:p>
            <a:pPr lvl="1"/>
            <a:r>
              <a:rPr lang="de-AT" dirty="0" smtClean="0"/>
              <a:t>Freiarbeit</a:t>
            </a:r>
          </a:p>
          <a:p>
            <a:pPr lvl="1"/>
            <a:r>
              <a:rPr lang="de-AT" dirty="0" smtClean="0"/>
              <a:t>Projektarbeit</a:t>
            </a:r>
          </a:p>
          <a:p>
            <a:pPr lvl="1"/>
            <a:r>
              <a:rPr lang="de-AT" dirty="0" smtClean="0"/>
              <a:t>Paralleler Unterricht in GWK und GSP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4780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600" dirty="0" smtClean="0"/>
              <a:t>Energiegewinnung und Energieverbrauch in Österreich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Beteiligte Fächer:</a:t>
            </a:r>
          </a:p>
          <a:p>
            <a:pPr lvl="1"/>
            <a:r>
              <a:rPr lang="de-AT" dirty="0" smtClean="0"/>
              <a:t>GWK, Physik, Mathematik</a:t>
            </a:r>
          </a:p>
          <a:p>
            <a:r>
              <a:rPr lang="de-AT" dirty="0" smtClean="0"/>
              <a:t>Organisationsform:</a:t>
            </a:r>
          </a:p>
          <a:p>
            <a:pPr lvl="1"/>
            <a:r>
              <a:rPr lang="de-AT" dirty="0" err="1" smtClean="0"/>
              <a:t>Stationenbetrieb</a:t>
            </a:r>
            <a:endParaRPr lang="de-AT" dirty="0" smtClean="0"/>
          </a:p>
          <a:p>
            <a:pPr lvl="1"/>
            <a:r>
              <a:rPr lang="de-AT" dirty="0" smtClean="0"/>
              <a:t>Projektarbeit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175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AT" sz="3600" dirty="0" smtClean="0"/>
              <a:t>Bsp.: Tourismus in Österreich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de-AT" dirty="0" smtClean="0"/>
              <a:t>Beteiligte Fächer:</a:t>
            </a:r>
          </a:p>
          <a:p>
            <a:pPr lvl="1"/>
            <a:r>
              <a:rPr lang="de-AT" dirty="0" smtClean="0"/>
              <a:t>GWK, Deutsch, Englisch, BE</a:t>
            </a:r>
          </a:p>
          <a:p>
            <a:r>
              <a:rPr lang="de-AT" dirty="0" smtClean="0"/>
              <a:t>Organisationsform:</a:t>
            </a:r>
          </a:p>
          <a:p>
            <a:pPr lvl="1"/>
            <a:r>
              <a:rPr lang="de-AT" dirty="0" err="1" smtClean="0"/>
              <a:t>Stationenbetrieb</a:t>
            </a:r>
            <a:endParaRPr lang="de-AT" dirty="0" smtClean="0"/>
          </a:p>
          <a:p>
            <a:pPr lvl="1"/>
            <a:r>
              <a:rPr lang="de-AT" dirty="0" smtClean="0"/>
              <a:t>Projektarbeit</a:t>
            </a:r>
          </a:p>
          <a:p>
            <a:r>
              <a:rPr lang="de-AT" dirty="0" smtClean="0"/>
              <a:t>Aufträge:</a:t>
            </a:r>
          </a:p>
          <a:p>
            <a:pPr lvl="1"/>
            <a:r>
              <a:rPr lang="de-AT" dirty="0" smtClean="0"/>
              <a:t>Werbetexte analysieren und selbst verfassen</a:t>
            </a:r>
          </a:p>
          <a:p>
            <a:pPr lvl="1"/>
            <a:r>
              <a:rPr lang="de-AT" dirty="0" smtClean="0"/>
              <a:t>Tourismusplakate und Broschüren analysieren</a:t>
            </a:r>
          </a:p>
          <a:p>
            <a:pPr lvl="1"/>
            <a:r>
              <a:rPr lang="de-AT" dirty="0" smtClean="0"/>
              <a:t>Broschüre in English gestalten</a:t>
            </a:r>
          </a:p>
          <a:p>
            <a:pPr lvl="1"/>
            <a:r>
              <a:rPr lang="de-AT" dirty="0" smtClean="0"/>
              <a:t>……………………………………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787126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Bildschirmpräsentation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Fächerübergreifender Unterricht</vt:lpstr>
      <vt:lpstr>PowerPoint-Präsentation</vt:lpstr>
      <vt:lpstr>Probleme des Fachunterrichts </vt:lpstr>
      <vt:lpstr>PowerPoint-Präsentation</vt:lpstr>
      <vt:lpstr>Bsp.: Europäische Integration</vt:lpstr>
      <vt:lpstr>Energiegewinnung und Energieverbrauch in Österreich</vt:lpstr>
      <vt:lpstr>Bsp.: Tourismus in Österreich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Fächerübergreifender Unterricht</dc:title>
  <dc:creator>Kuschnigg</dc:creator>
  <cp:lastModifiedBy>Kuschnigg</cp:lastModifiedBy>
  <cp:revision>3</cp:revision>
  <dcterms:created xsi:type="dcterms:W3CDTF">2017-04-26T19:53:06Z</dcterms:created>
  <dcterms:modified xsi:type="dcterms:W3CDTF">2017-04-26T20:13:43Z</dcterms:modified>
</cp:coreProperties>
</file>