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9"/>
  </p:normalViewPr>
  <p:slideViewPr>
    <p:cSldViewPr snapToGrid="0" snapToObjects="1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447D3-E5E9-1A4E-BB66-0C8E79DE1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E70291-B7FD-CA4B-8CFB-B7A0B03E0D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AB910-C583-1449-9117-9E29D2C00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57B2-9859-D74D-8A91-7B96D2B6EFEF}" type="datetimeFigureOut">
              <a:rPr lang="en-AT" smtClean="0"/>
              <a:t>10.02.21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F5C05-05EB-6143-B68E-8EEE96403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B44FF-F80B-A747-B172-937D16C46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7886-5A8A-D145-9307-7E776C5D3614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92055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B2ED2-306C-0A40-9B90-D558BCC0C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338508-4DCA-584F-B506-26A6ED463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F5CAD-7223-1042-9F2C-05EFE41AB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57B2-9859-D74D-8A91-7B96D2B6EFEF}" type="datetimeFigureOut">
              <a:rPr lang="en-AT" smtClean="0"/>
              <a:t>10.02.21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EF28B-47FE-CD41-9DA8-2E1AA951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07B52-A9A5-3648-BC69-492C092A7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7886-5A8A-D145-9307-7E776C5D3614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22220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771205-F93A-D545-A5E1-3F43B5D07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CA00A3-A40C-2844-A213-02BB864FA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12550-2F9B-A347-A1D0-598F42770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57B2-9859-D74D-8A91-7B96D2B6EFEF}" type="datetimeFigureOut">
              <a:rPr lang="en-AT" smtClean="0"/>
              <a:t>10.02.21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A5D80-2595-1D49-9278-C4E0BF24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35221-573E-194F-9B0A-48F164B19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7886-5A8A-D145-9307-7E776C5D3614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5122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4D2C1-7073-C84D-9899-489763A60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C1FB9-AC9B-7545-83C3-6D45302BF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380B7-4224-0F4B-B847-B855C862A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57B2-9859-D74D-8A91-7B96D2B6EFEF}" type="datetimeFigureOut">
              <a:rPr lang="en-AT" smtClean="0"/>
              <a:t>10.02.21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DBE04-F134-464F-832E-21DB343C7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1010B-AC0C-864E-810A-7A4BB5A3D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7886-5A8A-D145-9307-7E776C5D3614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508122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4E3B3-125A-FD4D-8EDB-E6091272E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12BFA-98BE-4445-9331-8749068B0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E1CA3-ABAA-9440-AD6F-44277C4C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57B2-9859-D74D-8A91-7B96D2B6EFEF}" type="datetimeFigureOut">
              <a:rPr lang="en-AT" smtClean="0"/>
              <a:t>10.02.21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44381-F735-7D44-A788-63665988F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E767A-F81C-124A-AE29-CE7A93E04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7886-5A8A-D145-9307-7E776C5D3614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47331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3DE02-3468-F242-B530-CA4EA2E70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8EAAC-1146-144E-8875-67E0A370D6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6D29DA-A7DA-264A-9DE3-C7442C478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83FDC5-EE74-D541-B6D5-0FB34FB0B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57B2-9859-D74D-8A91-7B96D2B6EFEF}" type="datetimeFigureOut">
              <a:rPr lang="en-AT" smtClean="0"/>
              <a:t>10.02.21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078E48-5F75-4649-9C39-A2504DDF6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FB6E87-4886-194A-888D-D9AA91EAD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7886-5A8A-D145-9307-7E776C5D3614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263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896BC-F5F4-2842-9659-9E659281B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C66EC-8DE7-1B4C-BE93-84B5F392F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2DA52A-7C30-0949-A50E-715A05B6C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67E720-6BD8-904D-939D-368834D27D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4E6810-FF0D-374E-BAE5-D669E1C29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0405B1-83DD-FE43-810A-9CC1512F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57B2-9859-D74D-8A91-7B96D2B6EFEF}" type="datetimeFigureOut">
              <a:rPr lang="en-AT" smtClean="0"/>
              <a:t>10.02.21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D66D63-18A6-E549-B27A-A90B56748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082F6C-1B89-9F40-B1B2-B6C179D96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7886-5A8A-D145-9307-7E776C5D3614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33196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DD8F3-08FD-F04E-B597-9B1333923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70FF2C-3569-8B48-82EF-B91534A96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57B2-9859-D74D-8A91-7B96D2B6EFEF}" type="datetimeFigureOut">
              <a:rPr lang="en-AT" smtClean="0"/>
              <a:t>10.02.21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18CAF7-9406-0D4D-BB0B-FF0E07CDA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98A36-2491-A246-94E9-827CC47B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7886-5A8A-D145-9307-7E776C5D3614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545078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A5A3F5-A063-4B43-A76D-2CEE1FD87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57B2-9859-D74D-8A91-7B96D2B6EFEF}" type="datetimeFigureOut">
              <a:rPr lang="en-AT" smtClean="0"/>
              <a:t>10.02.21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44B3CF-3C67-D84E-9FD7-0FBBC5F5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B4084A-8BE4-F04B-B9E1-0DF565CE2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7886-5A8A-D145-9307-7E776C5D3614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1322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BB860-51BB-F741-A31A-ED052538D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7EE23-BBBF-DE47-9CFF-23B20E1D6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D81232-38E9-3A41-83C6-38BCAAA82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568246-F327-9E4B-A9F9-180AAEFF5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57B2-9859-D74D-8A91-7B96D2B6EFEF}" type="datetimeFigureOut">
              <a:rPr lang="en-AT" smtClean="0"/>
              <a:t>10.02.21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D5F8D-70F3-024F-8D98-C87FBDBED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71B45-0C14-3143-BC9D-E00B77745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7886-5A8A-D145-9307-7E776C5D3614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739895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3B985-5B1E-9148-8877-0EC498525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1CFD5A-64E9-B240-9233-FB3955EE99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3FC848-315A-D64F-93E9-0C1E94A99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26F32-004F-4E48-B787-1888341F7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57B2-9859-D74D-8A91-7B96D2B6EFEF}" type="datetimeFigureOut">
              <a:rPr lang="en-AT" smtClean="0"/>
              <a:t>10.02.21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2F5405-0373-AB4E-8896-C9AC8E89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4B8DC-D7B4-1F4D-AA89-7A1DDD65F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7886-5A8A-D145-9307-7E776C5D3614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72751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1DCDC-D1F2-D742-A724-8D52EBC6B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33119-6D3B-4645-9DC5-F80F1B48E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CC43C-FAB4-8143-B657-9E9153023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657B2-9859-D74D-8A91-7B96D2B6EFEF}" type="datetimeFigureOut">
              <a:rPr lang="en-AT" smtClean="0"/>
              <a:t>10.02.21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8EB7E-27B7-1747-B6DA-D097B924B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261D6-642B-6D44-880E-2AEC8388D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F7886-5A8A-D145-9307-7E776C5D3614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64563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7BA5AF-2E01-E347-919E-4F3E58148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Autofit/>
          </a:bodyPr>
          <a:lstStyle/>
          <a:p>
            <a:r>
              <a:rPr lang="en-AT" sz="2400" dirty="0">
                <a:solidFill>
                  <a:srgbClr val="FFFFFF"/>
                </a:solidFill>
              </a:rPr>
              <a:t>Dein Name:</a:t>
            </a:r>
            <a:br>
              <a:rPr lang="en-AT" sz="2400" dirty="0">
                <a:solidFill>
                  <a:srgbClr val="FFFFFF"/>
                </a:solidFill>
              </a:rPr>
            </a:br>
            <a:r>
              <a:rPr lang="en-AT" sz="2400" dirty="0">
                <a:solidFill>
                  <a:srgbClr val="FFFFFF"/>
                </a:solidFill>
              </a:rPr>
              <a:t>Beantworte diese vier Fragen zur “Gut zu wissen”-Box auf S.72 </a:t>
            </a:r>
            <a:r>
              <a:rPr lang="en-GB" sz="2400" dirty="0">
                <a:solidFill>
                  <a:srgbClr val="FFFFFF"/>
                </a:solidFill>
              </a:rPr>
              <a:t>in </a:t>
            </a:r>
            <a:r>
              <a:rPr lang="en-GB" sz="2400" dirty="0" err="1">
                <a:solidFill>
                  <a:srgbClr val="FFFFFF"/>
                </a:solidFill>
              </a:rPr>
              <a:t>deinem</a:t>
            </a:r>
            <a:r>
              <a:rPr lang="en-GB" sz="2400" dirty="0">
                <a:solidFill>
                  <a:srgbClr val="FFFFFF"/>
                </a:solidFill>
              </a:rPr>
              <a:t> GW-Buch</a:t>
            </a:r>
            <a:br>
              <a:rPr lang="en-GB" sz="2400" dirty="0">
                <a:solidFill>
                  <a:srgbClr val="FFFFFF"/>
                </a:solidFill>
              </a:rPr>
            </a:br>
            <a:r>
              <a:rPr lang="en-GB" sz="2400" dirty="0" err="1">
                <a:solidFill>
                  <a:srgbClr val="FFFFFF"/>
                </a:solidFill>
              </a:rPr>
              <a:t>Schreibe</a:t>
            </a:r>
            <a:r>
              <a:rPr lang="en-GB" sz="2400" dirty="0">
                <a:solidFill>
                  <a:srgbClr val="FFFFFF"/>
                </a:solidFill>
              </a:rPr>
              <a:t> </a:t>
            </a:r>
            <a:r>
              <a:rPr lang="en-GB" sz="2400" dirty="0" err="1">
                <a:solidFill>
                  <a:srgbClr val="FFFFFF"/>
                </a:solidFill>
                <a:sym typeface="Wingdings" pitchFamily="2" charset="2"/>
              </a:rPr>
              <a:t>ganze</a:t>
            </a:r>
            <a:r>
              <a:rPr lang="en-GB" sz="2400" dirty="0">
                <a:solidFill>
                  <a:srgbClr val="FFFFFF"/>
                </a:solidFill>
                <a:sym typeface="Wingdings" pitchFamily="2" charset="2"/>
              </a:rPr>
              <a:t> </a:t>
            </a:r>
            <a:r>
              <a:rPr lang="en-GB" sz="2400" dirty="0" err="1">
                <a:solidFill>
                  <a:srgbClr val="FFFFFF"/>
                </a:solidFill>
                <a:sym typeface="Wingdings" pitchFamily="2" charset="2"/>
              </a:rPr>
              <a:t>Sätze</a:t>
            </a:r>
            <a:r>
              <a:rPr lang="en-GB" sz="2400" dirty="0">
                <a:solidFill>
                  <a:srgbClr val="FFFFFF"/>
                </a:solidFill>
                <a:sym typeface="Wingdings" pitchFamily="2" charset="2"/>
              </a:rPr>
              <a:t> </a:t>
            </a:r>
            <a:r>
              <a:rPr lang="en-GB" sz="2400" dirty="0" err="1">
                <a:solidFill>
                  <a:srgbClr val="FFFFFF"/>
                </a:solidFill>
                <a:sym typeface="Wingdings" pitchFamily="2" charset="2"/>
              </a:rPr>
              <a:t>direkt</a:t>
            </a:r>
            <a:r>
              <a:rPr lang="en-GB" sz="2400" dirty="0">
                <a:solidFill>
                  <a:srgbClr val="FFFFFF"/>
                </a:solidFill>
                <a:sym typeface="Wingdings" pitchFamily="2" charset="2"/>
              </a:rPr>
              <a:t> in dieses </a:t>
            </a:r>
            <a:r>
              <a:rPr lang="en-GB" sz="2400" dirty="0" err="1">
                <a:solidFill>
                  <a:srgbClr val="FFFFFF"/>
                </a:solidFill>
                <a:sym typeface="Wingdings" pitchFamily="2" charset="2"/>
              </a:rPr>
              <a:t>Dokument</a:t>
            </a:r>
            <a:r>
              <a:rPr lang="en-GB" sz="2400" dirty="0">
                <a:solidFill>
                  <a:srgbClr val="FFFFFF"/>
                </a:solidFill>
                <a:sym typeface="Wingdings" pitchFamily="2" charset="2"/>
              </a:rPr>
              <a:t> und gib es </a:t>
            </a:r>
            <a:r>
              <a:rPr lang="en-GB" sz="2400" dirty="0" err="1">
                <a:solidFill>
                  <a:srgbClr val="FFFFFF"/>
                </a:solidFill>
                <a:sym typeface="Wingdings" pitchFamily="2" charset="2"/>
              </a:rPr>
              <a:t>dann</a:t>
            </a:r>
            <a:r>
              <a:rPr lang="en-GB" sz="2400" dirty="0">
                <a:solidFill>
                  <a:srgbClr val="FFFFFF"/>
                </a:solidFill>
                <a:sym typeface="Wingdings" pitchFamily="2" charset="2"/>
              </a:rPr>
              <a:t> auf Moodle ab.</a:t>
            </a:r>
            <a:endParaRPr lang="en-AT" sz="2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A749E-A35B-4946-BDDC-9DFB792ED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654598"/>
            <a:ext cx="6531564" cy="34030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T" sz="2200" dirty="0"/>
              <a:t>1. Wo geht auch im Juni die Sonne nicht unter? </a:t>
            </a:r>
          </a:p>
          <a:p>
            <a:pPr marL="0" indent="0">
              <a:buNone/>
            </a:pPr>
            <a:r>
              <a:rPr lang="en-AT" sz="2200" dirty="0">
                <a:sym typeface="Wingdings" pitchFamily="2" charset="2"/>
              </a:rPr>
              <a:t> </a:t>
            </a:r>
            <a:endParaRPr lang="en-AT" sz="2200" dirty="0"/>
          </a:p>
          <a:p>
            <a:pPr marL="0" indent="0">
              <a:buNone/>
            </a:pPr>
            <a:r>
              <a:rPr lang="en-AT" sz="2200" dirty="0"/>
              <a:t>2. Was bedeckt Grönland fast zur Gänze? </a:t>
            </a:r>
          </a:p>
          <a:p>
            <a:pPr marL="0" indent="0">
              <a:buNone/>
            </a:pPr>
            <a:r>
              <a:rPr lang="en-AT" sz="2200" dirty="0">
                <a:sym typeface="Wingdings" pitchFamily="2" charset="2"/>
              </a:rPr>
              <a:t> </a:t>
            </a:r>
            <a:endParaRPr lang="en-AT" sz="2200" dirty="0"/>
          </a:p>
          <a:p>
            <a:pPr marL="0" indent="0">
              <a:buNone/>
            </a:pPr>
            <a:r>
              <a:rPr lang="en-AT" sz="2200" dirty="0"/>
              <a:t>3. Wer sieht </a:t>
            </a:r>
            <a:r>
              <a:rPr lang="en-GB" sz="2200" dirty="0"/>
              <a:t>in der </a:t>
            </a:r>
            <a:r>
              <a:rPr lang="en-GB" sz="2200" dirty="0" err="1"/>
              <a:t>Eiswüste</a:t>
            </a:r>
            <a:r>
              <a:rPr lang="en-GB" sz="2200" dirty="0"/>
              <a:t> </a:t>
            </a:r>
            <a:r>
              <a:rPr lang="en-GB" sz="2200" dirty="0" err="1"/>
              <a:t>Grönlands</a:t>
            </a:r>
            <a:r>
              <a:rPr lang="en-GB" sz="2200" dirty="0"/>
              <a:t> </a:t>
            </a:r>
            <a:r>
              <a:rPr lang="en-GB" sz="2200" dirty="0" err="1"/>
              <a:t>reichen</a:t>
            </a:r>
            <a:r>
              <a:rPr lang="en-GB" sz="2200" dirty="0"/>
              <a:t> </a:t>
            </a:r>
            <a:r>
              <a:rPr lang="en-GB" sz="2200" dirty="0" err="1"/>
              <a:t>Jagd</a:t>
            </a:r>
            <a:r>
              <a:rPr lang="en-GB" sz="2200" dirty="0"/>
              <a:t>- und </a:t>
            </a:r>
            <a:r>
              <a:rPr lang="en-GB" sz="2200" dirty="0" err="1"/>
              <a:t>Fischgrund</a:t>
            </a:r>
            <a:r>
              <a:rPr lang="en-GB" sz="2200" dirty="0"/>
              <a:t>?</a:t>
            </a:r>
          </a:p>
          <a:p>
            <a:pPr marL="0" indent="0">
              <a:buNone/>
            </a:pPr>
            <a:r>
              <a:rPr lang="en-GB" sz="2200" dirty="0">
                <a:sym typeface="Wingdings" pitchFamily="2" charset="2"/>
              </a:rPr>
              <a:t></a:t>
            </a:r>
            <a:endParaRPr lang="en-GB" sz="2200" dirty="0"/>
          </a:p>
          <a:p>
            <a:pPr marL="0" indent="0">
              <a:buNone/>
            </a:pPr>
            <a:r>
              <a:rPr lang="en-GB" sz="2200" dirty="0"/>
              <a:t>4. Wie </a:t>
            </a:r>
            <a:r>
              <a:rPr lang="en-GB" sz="2200" dirty="0" err="1"/>
              <a:t>wird</a:t>
            </a:r>
            <a:r>
              <a:rPr lang="en-GB" sz="2200" dirty="0"/>
              <a:t> das </a:t>
            </a:r>
            <a:r>
              <a:rPr lang="en-GB" sz="2200" dirty="0" err="1"/>
              <a:t>große</a:t>
            </a:r>
            <a:r>
              <a:rPr lang="en-GB" sz="2200" dirty="0"/>
              <a:t> </a:t>
            </a:r>
            <a:r>
              <a:rPr lang="en-GB" sz="2200" dirty="0" err="1"/>
              <a:t>Gebiet</a:t>
            </a:r>
            <a:r>
              <a:rPr lang="en-GB" sz="2200" dirty="0"/>
              <a:t> </a:t>
            </a:r>
            <a:r>
              <a:rPr lang="en-GB" sz="2200" dirty="0" err="1"/>
              <a:t>rund</a:t>
            </a:r>
            <a:r>
              <a:rPr lang="en-GB" sz="2200" dirty="0"/>
              <a:t> um den </a:t>
            </a:r>
            <a:r>
              <a:rPr lang="en-GB" sz="2200" dirty="0" err="1"/>
              <a:t>Nordpol</a:t>
            </a:r>
            <a:r>
              <a:rPr lang="en-GB" sz="2200" dirty="0"/>
              <a:t> </a:t>
            </a:r>
            <a:r>
              <a:rPr lang="en-GB" sz="2200" dirty="0" err="1"/>
              <a:t>genannt</a:t>
            </a:r>
            <a:r>
              <a:rPr lang="en-GB" sz="2200" dirty="0"/>
              <a:t>? </a:t>
            </a:r>
          </a:p>
          <a:p>
            <a:pPr marL="0" indent="0">
              <a:buNone/>
            </a:pPr>
            <a:r>
              <a:rPr lang="en-GB" sz="1800" dirty="0">
                <a:sym typeface="Wingdings" pitchFamily="2" charset="2"/>
              </a:rPr>
              <a:t></a:t>
            </a:r>
            <a:endParaRPr lang="en-AT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C49D00-29AC-2B4D-85A1-7564AB9CA2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9" r="23431" b="-1"/>
          <a:stretch/>
        </p:blipFill>
        <p:spPr>
          <a:xfrm>
            <a:off x="8452135" y="2654598"/>
            <a:ext cx="2771068" cy="205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75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89</Words>
  <Application>Microsoft Macintosh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Dein Name: Beantworte diese vier Fragen zur “Gut zu wissen”-Box auf S.72 in deinem GW-Buch Schreibe ganze Sätze direkt in dieses Dokument und gib es dann auf Moodle ab.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Beantworte diese vier Fragen zur “Gut zu wissen”-Box auf S.72 in deinem Heft</dc:title>
  <dc:creator>Sandberger Nadine</dc:creator>
  <cp:lastModifiedBy>Sandberger Nadine</cp:lastModifiedBy>
  <cp:revision>4</cp:revision>
  <dcterms:created xsi:type="dcterms:W3CDTF">2020-04-23T11:06:40Z</dcterms:created>
  <dcterms:modified xsi:type="dcterms:W3CDTF">2021-02-10T15:04:45Z</dcterms:modified>
</cp:coreProperties>
</file>