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823745-34FC-49D8-B7C1-5540090E8719}" v="24" dt="2021-12-03T07:28:11.2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8" autoAdjust="0"/>
    <p:restoredTop sz="94660"/>
  </p:normalViewPr>
  <p:slideViewPr>
    <p:cSldViewPr snapToGrid="0">
      <p:cViewPr varScale="1">
        <p:scale>
          <a:sx n="88" d="100"/>
          <a:sy n="88" d="100"/>
        </p:scale>
        <p:origin x="465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la Sophie" userId="69a4b114-19b5-443e-8e85-746822455587" providerId="ADAL" clId="{4E823745-34FC-49D8-B7C1-5540090E8719}"/>
    <pc:docChg chg="undo custSel modSld">
      <pc:chgData name="Kimla Sophie" userId="69a4b114-19b5-443e-8e85-746822455587" providerId="ADAL" clId="{4E823745-34FC-49D8-B7C1-5540090E8719}" dt="2021-12-03T07:28:04.183" v="117" actId="20577"/>
      <pc:docMkLst>
        <pc:docMk/>
      </pc:docMkLst>
      <pc:sldChg chg="addSp modSp mod">
        <pc:chgData name="Kimla Sophie" userId="69a4b114-19b5-443e-8e85-746822455587" providerId="ADAL" clId="{4E823745-34FC-49D8-B7C1-5540090E8719}" dt="2021-12-03T07:28:04.183" v="117" actId="20577"/>
        <pc:sldMkLst>
          <pc:docMk/>
          <pc:sldMk cId="2714174184" sldId="257"/>
        </pc:sldMkLst>
        <pc:spChg chg="add mod">
          <ac:chgData name="Kimla Sophie" userId="69a4b114-19b5-443e-8e85-746822455587" providerId="ADAL" clId="{4E823745-34FC-49D8-B7C1-5540090E8719}" dt="2021-12-02T21:53:31.508" v="70" actId="1076"/>
          <ac:spMkLst>
            <pc:docMk/>
            <pc:sldMk cId="2714174184" sldId="257"/>
            <ac:spMk id="16" creationId="{F7342D5A-A0E9-4436-B7CA-DAC0CA4BEBB4}"/>
          </ac:spMkLst>
        </pc:spChg>
        <pc:graphicFrameChg chg="mod">
          <ac:chgData name="Kimla Sophie" userId="69a4b114-19b5-443e-8e85-746822455587" providerId="ADAL" clId="{4E823745-34FC-49D8-B7C1-5540090E8719}" dt="2021-12-03T07:07:17.486" v="101" actId="14100"/>
          <ac:graphicFrameMkLst>
            <pc:docMk/>
            <pc:sldMk cId="2714174184" sldId="257"/>
            <ac:graphicFrameMk id="2" creationId="{83E49245-5CEF-4EF0-8E41-F3BD6F7F4444}"/>
          </ac:graphicFrameMkLst>
        </pc:graphicFrameChg>
        <pc:graphicFrameChg chg="mod">
          <ac:chgData name="Kimla Sophie" userId="69a4b114-19b5-443e-8e85-746822455587" providerId="ADAL" clId="{4E823745-34FC-49D8-B7C1-5540090E8719}" dt="2021-12-03T07:07:18.112" v="102" actId="1036"/>
          <ac:graphicFrameMkLst>
            <pc:docMk/>
            <pc:sldMk cId="2714174184" sldId="257"/>
            <ac:graphicFrameMk id="5" creationId="{E34977FA-C11C-40BB-94CC-79155749EBDE}"/>
          </ac:graphicFrameMkLst>
        </pc:graphicFrameChg>
        <pc:graphicFrameChg chg="mod">
          <ac:chgData name="Kimla Sophie" userId="69a4b114-19b5-443e-8e85-746822455587" providerId="ADAL" clId="{4E823745-34FC-49D8-B7C1-5540090E8719}" dt="2021-12-03T07:07:18.112" v="102" actId="1036"/>
          <ac:graphicFrameMkLst>
            <pc:docMk/>
            <pc:sldMk cId="2714174184" sldId="257"/>
            <ac:graphicFrameMk id="6" creationId="{21261234-3EA9-4470-8AD4-5BECD8BD41CB}"/>
          </ac:graphicFrameMkLst>
        </pc:graphicFrameChg>
        <pc:graphicFrameChg chg="mod">
          <ac:chgData name="Kimla Sophie" userId="69a4b114-19b5-443e-8e85-746822455587" providerId="ADAL" clId="{4E823745-34FC-49D8-B7C1-5540090E8719}" dt="2021-12-03T07:07:18.112" v="102" actId="1036"/>
          <ac:graphicFrameMkLst>
            <pc:docMk/>
            <pc:sldMk cId="2714174184" sldId="257"/>
            <ac:graphicFrameMk id="7" creationId="{EFE78298-4209-4535-B8FE-7C65A097BDFD}"/>
          </ac:graphicFrameMkLst>
        </pc:graphicFrameChg>
        <pc:graphicFrameChg chg="mod">
          <ac:chgData name="Kimla Sophie" userId="69a4b114-19b5-443e-8e85-746822455587" providerId="ADAL" clId="{4E823745-34FC-49D8-B7C1-5540090E8719}" dt="2021-12-03T07:27:48.517" v="116" actId="20577"/>
          <ac:graphicFrameMkLst>
            <pc:docMk/>
            <pc:sldMk cId="2714174184" sldId="257"/>
            <ac:graphicFrameMk id="10" creationId="{9DE03281-9F23-45EB-9C3D-5270688786A1}"/>
          </ac:graphicFrameMkLst>
        </pc:graphicFrameChg>
        <pc:graphicFrameChg chg="mod">
          <ac:chgData name="Kimla Sophie" userId="69a4b114-19b5-443e-8e85-746822455587" providerId="ADAL" clId="{4E823745-34FC-49D8-B7C1-5540090E8719}" dt="2021-12-03T07:07:18.112" v="102" actId="1036"/>
          <ac:graphicFrameMkLst>
            <pc:docMk/>
            <pc:sldMk cId="2714174184" sldId="257"/>
            <ac:graphicFrameMk id="11" creationId="{DC3F0476-FD7A-4273-B673-C7B0057B890E}"/>
          </ac:graphicFrameMkLst>
        </pc:graphicFrameChg>
        <pc:graphicFrameChg chg="mod">
          <ac:chgData name="Kimla Sophie" userId="69a4b114-19b5-443e-8e85-746822455587" providerId="ADAL" clId="{4E823745-34FC-49D8-B7C1-5540090E8719}" dt="2021-12-03T07:28:04.183" v="117" actId="20577"/>
          <ac:graphicFrameMkLst>
            <pc:docMk/>
            <pc:sldMk cId="2714174184" sldId="257"/>
            <ac:graphicFrameMk id="14" creationId="{7BC56C0D-6777-4E39-9884-EB5AB42747D0}"/>
          </ac:graphicFrameMkLst>
        </pc:graphicFrameChg>
        <pc:graphicFrameChg chg="mod">
          <ac:chgData name="Kimla Sophie" userId="69a4b114-19b5-443e-8e85-746822455587" providerId="ADAL" clId="{4E823745-34FC-49D8-B7C1-5540090E8719}" dt="2021-12-03T07:07:18.712" v="103" actId="14100"/>
          <ac:graphicFrameMkLst>
            <pc:docMk/>
            <pc:sldMk cId="2714174184" sldId="257"/>
            <ac:graphicFrameMk id="15" creationId="{BE583CD6-B329-497F-A14A-6F7FCF40B16A}"/>
          </ac:graphicFrameMkLst>
        </pc:graphicFrameChg>
        <pc:cxnChg chg="add mod">
          <ac:chgData name="Kimla Sophie" userId="69a4b114-19b5-443e-8e85-746822455587" providerId="ADAL" clId="{4E823745-34FC-49D8-B7C1-5540090E8719}" dt="2021-12-03T07:26:15.581" v="111" actId="1582"/>
          <ac:cxnSpMkLst>
            <pc:docMk/>
            <pc:sldMk cId="2714174184" sldId="257"/>
            <ac:cxnSpMk id="4" creationId="{630403B6-6732-4C67-99DE-E5BE7DBD9832}"/>
          </ac:cxnSpMkLst>
        </pc:cxnChg>
        <pc:cxnChg chg="mod">
          <ac:chgData name="Kimla Sophie" userId="69a4b114-19b5-443e-8e85-746822455587" providerId="ADAL" clId="{4E823745-34FC-49D8-B7C1-5540090E8719}" dt="2021-12-03T07:25:33.947" v="104" actId="1076"/>
          <ac:cxnSpMkLst>
            <pc:docMk/>
            <pc:sldMk cId="2714174184" sldId="257"/>
            <ac:cxnSpMk id="13" creationId="{4E1ABD85-5BD3-4E43-BE6E-EC48EB3771AC}"/>
          </ac:cxnSpMkLst>
        </pc:cxnChg>
        <pc:cxnChg chg="add mod">
          <ac:chgData name="Kimla Sophie" userId="69a4b114-19b5-443e-8e85-746822455587" providerId="ADAL" clId="{4E823745-34FC-49D8-B7C1-5540090E8719}" dt="2021-12-03T07:26:08.827" v="110" actId="1582"/>
          <ac:cxnSpMkLst>
            <pc:docMk/>
            <pc:sldMk cId="2714174184" sldId="257"/>
            <ac:cxnSpMk id="17" creationId="{44ACFD36-F629-4686-9905-48B4F904872E}"/>
          </ac:cxnSpMkLst>
        </pc:cxnChg>
        <pc:cxnChg chg="add mod">
          <ac:chgData name="Kimla Sophie" userId="69a4b114-19b5-443e-8e85-746822455587" providerId="ADAL" clId="{4E823745-34FC-49D8-B7C1-5540090E8719}" dt="2021-12-03T07:26:52.233" v="113" actId="1076"/>
          <ac:cxnSpMkLst>
            <pc:docMk/>
            <pc:sldMk cId="2714174184" sldId="257"/>
            <ac:cxnSpMk id="18" creationId="{05215B10-C232-4AA9-A124-DF841B05596A}"/>
          </ac:cxnSpMkLst>
        </pc:cxnChg>
        <pc:cxnChg chg="add mod">
          <ac:chgData name="Kimla Sophie" userId="69a4b114-19b5-443e-8e85-746822455587" providerId="ADAL" clId="{4E823745-34FC-49D8-B7C1-5540090E8719}" dt="2021-12-03T07:27:08.290" v="115" actId="1076"/>
          <ac:cxnSpMkLst>
            <pc:docMk/>
            <pc:sldMk cId="2714174184" sldId="257"/>
            <ac:cxnSpMk id="19" creationId="{C12BA8D7-A283-424A-94BB-900AE49FC4F6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187189-024B-4E55-96FE-8693B54403F1}" type="doc">
      <dgm:prSet loTypeId="urn:microsoft.com/office/officeart/2005/8/layout/hierarchy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de-AT"/>
        </a:p>
      </dgm:t>
    </dgm:pt>
    <dgm:pt modelId="{986993AF-1C50-4F66-B4AC-915C118DA02E}">
      <dgm:prSet phldrT="[Text]" custT="1"/>
      <dgm:spPr/>
      <dgm:t>
        <a:bodyPr/>
        <a:lstStyle/>
        <a:p>
          <a:r>
            <a:rPr lang="de-AT" sz="1100" b="1" dirty="0"/>
            <a:t>Gesundheit</a:t>
          </a:r>
        </a:p>
        <a:p>
          <a:r>
            <a:rPr lang="de-AT" sz="1100" dirty="0"/>
            <a:t>Bio-psycho-sozial-Modell:</a:t>
          </a:r>
        </a:p>
        <a:p>
          <a:r>
            <a:rPr lang="de-AT" sz="1100" dirty="0"/>
            <a:t>biologische, psychische &amp; soziale Faktoren werden berücksichtigt</a:t>
          </a:r>
        </a:p>
      </dgm:t>
    </dgm:pt>
    <dgm:pt modelId="{D158684B-AA61-4363-AB8C-674B7CCDEF49}" type="parTrans" cxnId="{45ADE09A-5032-4341-95B2-E498289177DC}">
      <dgm:prSet/>
      <dgm:spPr/>
      <dgm:t>
        <a:bodyPr/>
        <a:lstStyle/>
        <a:p>
          <a:endParaRPr lang="de-AT"/>
        </a:p>
      </dgm:t>
    </dgm:pt>
    <dgm:pt modelId="{760D4EE2-F5A7-4EC0-9784-B48AA82DFF5C}" type="sibTrans" cxnId="{45ADE09A-5032-4341-95B2-E498289177DC}">
      <dgm:prSet/>
      <dgm:spPr/>
      <dgm:t>
        <a:bodyPr/>
        <a:lstStyle/>
        <a:p>
          <a:endParaRPr lang="de-AT"/>
        </a:p>
      </dgm:t>
    </dgm:pt>
    <dgm:pt modelId="{5BEEE99B-0AD6-42EC-9931-970DCC355222}">
      <dgm:prSet phldrT="[Text]" custT="1"/>
      <dgm:spPr/>
      <dgm:t>
        <a:bodyPr/>
        <a:lstStyle/>
        <a:p>
          <a:r>
            <a:rPr lang="de-AT" sz="1100" b="1" dirty="0"/>
            <a:t>Sozialkapital </a:t>
          </a:r>
          <a:endParaRPr lang="de-AT" sz="1100" dirty="0"/>
        </a:p>
        <a:p>
          <a:r>
            <a:rPr lang="de-AT" sz="1100" dirty="0"/>
            <a:t>Summer tatsächlicher und potentieller Ressourcen innerhalb eines sozialen Netzwerks (soziale Kontakte, Größe des sozialen Netzwerkes, Soziale Unterstützung)</a:t>
          </a:r>
        </a:p>
      </dgm:t>
    </dgm:pt>
    <dgm:pt modelId="{0B87F281-E8A7-41EC-B014-D125079082D4}" type="parTrans" cxnId="{06EA6B53-E486-4090-849D-EEE06224F7C9}">
      <dgm:prSet/>
      <dgm:spPr/>
      <dgm:t>
        <a:bodyPr/>
        <a:lstStyle/>
        <a:p>
          <a:endParaRPr lang="de-AT"/>
        </a:p>
      </dgm:t>
    </dgm:pt>
    <dgm:pt modelId="{BFD2260B-534F-46C8-A668-FE729E0E6FF9}" type="sibTrans" cxnId="{06EA6B53-E486-4090-849D-EEE06224F7C9}">
      <dgm:prSet/>
      <dgm:spPr/>
      <dgm:t>
        <a:bodyPr/>
        <a:lstStyle/>
        <a:p>
          <a:endParaRPr lang="de-AT"/>
        </a:p>
      </dgm:t>
    </dgm:pt>
    <dgm:pt modelId="{6017A7F1-741E-4FA7-B76F-635EDA823AE5}">
      <dgm:prSet phldrT="[Text]" custT="1"/>
      <dgm:spPr/>
      <dgm:t>
        <a:bodyPr/>
        <a:lstStyle/>
        <a:p>
          <a:r>
            <a:rPr lang="de-AT" sz="1100" b="1" dirty="0" err="1"/>
            <a:t>Healthy</a:t>
          </a:r>
          <a:r>
            <a:rPr lang="de-AT" sz="1100" b="1" dirty="0"/>
            <a:t> Immigrant </a:t>
          </a:r>
          <a:r>
            <a:rPr lang="de-AT" sz="1100" b="1" dirty="0" err="1"/>
            <a:t>Effect</a:t>
          </a:r>
          <a:endParaRPr lang="de-AT" sz="1100" dirty="0"/>
        </a:p>
        <a:p>
          <a:r>
            <a:rPr lang="de-AT" sz="1100" dirty="0"/>
            <a:t>Neu angekommene Migrant*innen haben eine bessere Gesundheit als Einheimische (Selbstselektion durch Flucht)</a:t>
          </a:r>
        </a:p>
      </dgm:t>
    </dgm:pt>
    <dgm:pt modelId="{749A108B-E958-4F8B-B840-28EB900B1325}" type="parTrans" cxnId="{377E3722-63E5-4060-8C10-4192899844F9}">
      <dgm:prSet/>
      <dgm:spPr/>
      <dgm:t>
        <a:bodyPr/>
        <a:lstStyle/>
        <a:p>
          <a:endParaRPr lang="de-AT"/>
        </a:p>
      </dgm:t>
    </dgm:pt>
    <dgm:pt modelId="{4F62786A-CF55-4907-A77F-97AD69BCE13B}" type="sibTrans" cxnId="{377E3722-63E5-4060-8C10-4192899844F9}">
      <dgm:prSet/>
      <dgm:spPr/>
      <dgm:t>
        <a:bodyPr/>
        <a:lstStyle/>
        <a:p>
          <a:endParaRPr lang="de-AT"/>
        </a:p>
      </dgm:t>
    </dgm:pt>
    <dgm:pt modelId="{4B6EEFED-962E-48AC-B707-978BEB8376CC}">
      <dgm:prSet phldrT="[Text]" custT="1"/>
      <dgm:spPr/>
      <dgm:t>
        <a:bodyPr/>
        <a:lstStyle/>
        <a:p>
          <a:r>
            <a:rPr lang="de-AT" sz="1100" b="1" dirty="0"/>
            <a:t>Forschung</a:t>
          </a:r>
        </a:p>
        <a:p>
          <a:r>
            <a:rPr lang="de-AT" sz="1100" dirty="0"/>
            <a:t>Vergleichsgruppen: Österreicher*innen und Migrant*innen aus der Türkei oder Ex-Jugoslawien</a:t>
          </a:r>
        </a:p>
        <a:p>
          <a:r>
            <a:rPr lang="de-AT" sz="1100" dirty="0"/>
            <a:t>(1. / 2. Generation in Ö)</a:t>
          </a:r>
        </a:p>
      </dgm:t>
    </dgm:pt>
    <dgm:pt modelId="{ECCD43BA-DD94-45CF-88E6-4D86171800C4}" type="parTrans" cxnId="{D2C095A4-255F-487D-B83F-F8CB15C31DF2}">
      <dgm:prSet/>
      <dgm:spPr/>
      <dgm:t>
        <a:bodyPr/>
        <a:lstStyle/>
        <a:p>
          <a:endParaRPr lang="de-AT"/>
        </a:p>
      </dgm:t>
    </dgm:pt>
    <dgm:pt modelId="{42B6065D-8DE4-48F5-93B0-D39D8EB4D99A}" type="sibTrans" cxnId="{D2C095A4-255F-487D-B83F-F8CB15C31DF2}">
      <dgm:prSet/>
      <dgm:spPr/>
      <dgm:t>
        <a:bodyPr/>
        <a:lstStyle/>
        <a:p>
          <a:endParaRPr lang="de-AT"/>
        </a:p>
      </dgm:t>
    </dgm:pt>
    <dgm:pt modelId="{9A8741A6-EEE4-4EDE-B1A5-13B5CBC94800}" type="pres">
      <dgm:prSet presAssocID="{FD187189-024B-4E55-96FE-8693B54403F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A00D57D-C02C-490D-8C70-04600B8D6D3B}" type="pres">
      <dgm:prSet presAssocID="{986993AF-1C50-4F66-B4AC-915C118DA02E}" presName="root" presStyleCnt="0"/>
      <dgm:spPr/>
    </dgm:pt>
    <dgm:pt modelId="{75817EF3-462B-4504-9336-73ABC2AE8AC7}" type="pres">
      <dgm:prSet presAssocID="{986993AF-1C50-4F66-B4AC-915C118DA02E}" presName="rootComposite" presStyleCnt="0"/>
      <dgm:spPr/>
    </dgm:pt>
    <dgm:pt modelId="{E7942EE0-F801-40E8-85C7-F645838051A1}" type="pres">
      <dgm:prSet presAssocID="{986993AF-1C50-4F66-B4AC-915C118DA02E}" presName="rootText" presStyleLbl="node1" presStyleIdx="0" presStyleCnt="4"/>
      <dgm:spPr/>
    </dgm:pt>
    <dgm:pt modelId="{8B0D1E5C-42AA-432F-9C0B-A1210F124266}" type="pres">
      <dgm:prSet presAssocID="{986993AF-1C50-4F66-B4AC-915C118DA02E}" presName="rootConnector" presStyleLbl="node1" presStyleIdx="0" presStyleCnt="4"/>
      <dgm:spPr/>
    </dgm:pt>
    <dgm:pt modelId="{6D1E9339-AE96-460F-8FBE-85714ABC865D}" type="pres">
      <dgm:prSet presAssocID="{986993AF-1C50-4F66-B4AC-915C118DA02E}" presName="childShape" presStyleCnt="0"/>
      <dgm:spPr/>
    </dgm:pt>
    <dgm:pt modelId="{2B16FC09-217A-4772-81FA-DA717DEA0D2B}" type="pres">
      <dgm:prSet presAssocID="{5BEEE99B-0AD6-42EC-9931-970DCC355222}" presName="root" presStyleCnt="0"/>
      <dgm:spPr/>
    </dgm:pt>
    <dgm:pt modelId="{4CFF1897-3E47-4391-8A36-8BBF4DB8FF56}" type="pres">
      <dgm:prSet presAssocID="{5BEEE99B-0AD6-42EC-9931-970DCC355222}" presName="rootComposite" presStyleCnt="0"/>
      <dgm:spPr/>
    </dgm:pt>
    <dgm:pt modelId="{8FF0DDC3-1F35-4778-9192-298508092CB0}" type="pres">
      <dgm:prSet presAssocID="{5BEEE99B-0AD6-42EC-9931-970DCC355222}" presName="rootText" presStyleLbl="node1" presStyleIdx="1" presStyleCnt="4"/>
      <dgm:spPr/>
    </dgm:pt>
    <dgm:pt modelId="{3F5E759B-329F-47BE-B695-91F03D23FF02}" type="pres">
      <dgm:prSet presAssocID="{5BEEE99B-0AD6-42EC-9931-970DCC355222}" presName="rootConnector" presStyleLbl="node1" presStyleIdx="1" presStyleCnt="4"/>
      <dgm:spPr/>
    </dgm:pt>
    <dgm:pt modelId="{736815B0-D011-4BA1-80E1-DB31860C27E8}" type="pres">
      <dgm:prSet presAssocID="{5BEEE99B-0AD6-42EC-9931-970DCC355222}" presName="childShape" presStyleCnt="0"/>
      <dgm:spPr/>
    </dgm:pt>
    <dgm:pt modelId="{FB4C9002-C815-4B3D-934D-F66915199E90}" type="pres">
      <dgm:prSet presAssocID="{6017A7F1-741E-4FA7-B76F-635EDA823AE5}" presName="root" presStyleCnt="0"/>
      <dgm:spPr/>
    </dgm:pt>
    <dgm:pt modelId="{166C491D-7265-45C5-A7C2-96B89955EA6E}" type="pres">
      <dgm:prSet presAssocID="{6017A7F1-741E-4FA7-B76F-635EDA823AE5}" presName="rootComposite" presStyleCnt="0"/>
      <dgm:spPr/>
    </dgm:pt>
    <dgm:pt modelId="{17E70EB0-1A09-4F51-A9D3-D1851C3EBF4B}" type="pres">
      <dgm:prSet presAssocID="{6017A7F1-741E-4FA7-B76F-635EDA823AE5}" presName="rootText" presStyleLbl="node1" presStyleIdx="2" presStyleCnt="4"/>
      <dgm:spPr/>
    </dgm:pt>
    <dgm:pt modelId="{EAE31E8C-74C9-4C9A-B73B-F6951C79F195}" type="pres">
      <dgm:prSet presAssocID="{6017A7F1-741E-4FA7-B76F-635EDA823AE5}" presName="rootConnector" presStyleLbl="node1" presStyleIdx="2" presStyleCnt="4"/>
      <dgm:spPr/>
    </dgm:pt>
    <dgm:pt modelId="{89231D24-1B2A-47D6-994E-8CFB41802C57}" type="pres">
      <dgm:prSet presAssocID="{6017A7F1-741E-4FA7-B76F-635EDA823AE5}" presName="childShape" presStyleCnt="0"/>
      <dgm:spPr/>
    </dgm:pt>
    <dgm:pt modelId="{FA0CB264-B8C9-42B1-8C3D-86827CA8DC0F}" type="pres">
      <dgm:prSet presAssocID="{4B6EEFED-962E-48AC-B707-978BEB8376CC}" presName="root" presStyleCnt="0"/>
      <dgm:spPr/>
    </dgm:pt>
    <dgm:pt modelId="{DCE8FDD7-CFE8-4E43-97AA-E0744973C691}" type="pres">
      <dgm:prSet presAssocID="{4B6EEFED-962E-48AC-B707-978BEB8376CC}" presName="rootComposite" presStyleCnt="0"/>
      <dgm:spPr/>
    </dgm:pt>
    <dgm:pt modelId="{1F427DBD-90BF-416A-B744-52DB5E827772}" type="pres">
      <dgm:prSet presAssocID="{4B6EEFED-962E-48AC-B707-978BEB8376CC}" presName="rootText" presStyleLbl="node1" presStyleIdx="3" presStyleCnt="4"/>
      <dgm:spPr/>
    </dgm:pt>
    <dgm:pt modelId="{5A587713-B2AA-4088-AFBC-F6AA19EC376C}" type="pres">
      <dgm:prSet presAssocID="{4B6EEFED-962E-48AC-B707-978BEB8376CC}" presName="rootConnector" presStyleLbl="node1" presStyleIdx="3" presStyleCnt="4"/>
      <dgm:spPr/>
    </dgm:pt>
    <dgm:pt modelId="{966CF6EC-AAA6-4D16-9741-C13B81A38044}" type="pres">
      <dgm:prSet presAssocID="{4B6EEFED-962E-48AC-B707-978BEB8376CC}" presName="childShape" presStyleCnt="0"/>
      <dgm:spPr/>
    </dgm:pt>
  </dgm:ptLst>
  <dgm:cxnLst>
    <dgm:cxn modelId="{377E3722-63E5-4060-8C10-4192899844F9}" srcId="{FD187189-024B-4E55-96FE-8693B54403F1}" destId="{6017A7F1-741E-4FA7-B76F-635EDA823AE5}" srcOrd="2" destOrd="0" parTransId="{749A108B-E958-4F8B-B840-28EB900B1325}" sibTransId="{4F62786A-CF55-4907-A77F-97AD69BCE13B}"/>
    <dgm:cxn modelId="{E1C81323-7F8B-495A-8DD9-79962C47FDA3}" type="presOf" srcId="{986993AF-1C50-4F66-B4AC-915C118DA02E}" destId="{E7942EE0-F801-40E8-85C7-F645838051A1}" srcOrd="0" destOrd="0" presId="urn:microsoft.com/office/officeart/2005/8/layout/hierarchy3"/>
    <dgm:cxn modelId="{496D9136-84A1-41B3-9B32-A20CE20A2959}" type="presOf" srcId="{4B6EEFED-962E-48AC-B707-978BEB8376CC}" destId="{5A587713-B2AA-4088-AFBC-F6AA19EC376C}" srcOrd="1" destOrd="0" presId="urn:microsoft.com/office/officeart/2005/8/layout/hierarchy3"/>
    <dgm:cxn modelId="{39AEEB38-CE2E-4F1F-8763-4A5F7AFE848C}" type="presOf" srcId="{986993AF-1C50-4F66-B4AC-915C118DA02E}" destId="{8B0D1E5C-42AA-432F-9C0B-A1210F124266}" srcOrd="1" destOrd="0" presId="urn:microsoft.com/office/officeart/2005/8/layout/hierarchy3"/>
    <dgm:cxn modelId="{E21E0A70-31E3-4A78-8139-3F35A2204258}" type="presOf" srcId="{4B6EEFED-962E-48AC-B707-978BEB8376CC}" destId="{1F427DBD-90BF-416A-B744-52DB5E827772}" srcOrd="0" destOrd="0" presId="urn:microsoft.com/office/officeart/2005/8/layout/hierarchy3"/>
    <dgm:cxn modelId="{06EA6B53-E486-4090-849D-EEE06224F7C9}" srcId="{FD187189-024B-4E55-96FE-8693B54403F1}" destId="{5BEEE99B-0AD6-42EC-9931-970DCC355222}" srcOrd="1" destOrd="0" parTransId="{0B87F281-E8A7-41EC-B014-D125079082D4}" sibTransId="{BFD2260B-534F-46C8-A668-FE729E0E6FF9}"/>
    <dgm:cxn modelId="{C72E327F-1A7C-489D-AB6B-913C479F1C61}" type="presOf" srcId="{6017A7F1-741E-4FA7-B76F-635EDA823AE5}" destId="{EAE31E8C-74C9-4C9A-B73B-F6951C79F195}" srcOrd="1" destOrd="0" presId="urn:microsoft.com/office/officeart/2005/8/layout/hierarchy3"/>
    <dgm:cxn modelId="{45ADE09A-5032-4341-95B2-E498289177DC}" srcId="{FD187189-024B-4E55-96FE-8693B54403F1}" destId="{986993AF-1C50-4F66-B4AC-915C118DA02E}" srcOrd="0" destOrd="0" parTransId="{D158684B-AA61-4363-AB8C-674B7CCDEF49}" sibTransId="{760D4EE2-F5A7-4EC0-9784-B48AA82DFF5C}"/>
    <dgm:cxn modelId="{0C3CCA9B-1D40-47D0-9316-F3E77EFD4DC7}" type="presOf" srcId="{FD187189-024B-4E55-96FE-8693B54403F1}" destId="{9A8741A6-EEE4-4EDE-B1A5-13B5CBC94800}" srcOrd="0" destOrd="0" presId="urn:microsoft.com/office/officeart/2005/8/layout/hierarchy3"/>
    <dgm:cxn modelId="{D2C095A4-255F-487D-B83F-F8CB15C31DF2}" srcId="{FD187189-024B-4E55-96FE-8693B54403F1}" destId="{4B6EEFED-962E-48AC-B707-978BEB8376CC}" srcOrd="3" destOrd="0" parTransId="{ECCD43BA-DD94-45CF-88E6-4D86171800C4}" sibTransId="{42B6065D-8DE4-48F5-93B0-D39D8EB4D99A}"/>
    <dgm:cxn modelId="{BF921EAB-1A02-4DA2-8994-C8527E967B20}" type="presOf" srcId="{6017A7F1-741E-4FA7-B76F-635EDA823AE5}" destId="{17E70EB0-1A09-4F51-A9D3-D1851C3EBF4B}" srcOrd="0" destOrd="0" presId="urn:microsoft.com/office/officeart/2005/8/layout/hierarchy3"/>
    <dgm:cxn modelId="{C0014AD3-1A2F-4910-BD2C-8E5A5D5842C1}" type="presOf" srcId="{5BEEE99B-0AD6-42EC-9931-970DCC355222}" destId="{8FF0DDC3-1F35-4778-9192-298508092CB0}" srcOrd="0" destOrd="0" presId="urn:microsoft.com/office/officeart/2005/8/layout/hierarchy3"/>
    <dgm:cxn modelId="{3285FCD7-115D-4986-9C53-5544C66B38C8}" type="presOf" srcId="{5BEEE99B-0AD6-42EC-9931-970DCC355222}" destId="{3F5E759B-329F-47BE-B695-91F03D23FF02}" srcOrd="1" destOrd="0" presId="urn:microsoft.com/office/officeart/2005/8/layout/hierarchy3"/>
    <dgm:cxn modelId="{0EBA5A47-AE18-4934-9049-0215BC4D929E}" type="presParOf" srcId="{9A8741A6-EEE4-4EDE-B1A5-13B5CBC94800}" destId="{1A00D57D-C02C-490D-8C70-04600B8D6D3B}" srcOrd="0" destOrd="0" presId="urn:microsoft.com/office/officeart/2005/8/layout/hierarchy3"/>
    <dgm:cxn modelId="{AAAE7D24-C749-4D8C-8CB8-3E17AF4922C6}" type="presParOf" srcId="{1A00D57D-C02C-490D-8C70-04600B8D6D3B}" destId="{75817EF3-462B-4504-9336-73ABC2AE8AC7}" srcOrd="0" destOrd="0" presId="urn:microsoft.com/office/officeart/2005/8/layout/hierarchy3"/>
    <dgm:cxn modelId="{1376A2B4-7DB3-4FD7-8547-B53E96337A43}" type="presParOf" srcId="{75817EF3-462B-4504-9336-73ABC2AE8AC7}" destId="{E7942EE0-F801-40E8-85C7-F645838051A1}" srcOrd="0" destOrd="0" presId="urn:microsoft.com/office/officeart/2005/8/layout/hierarchy3"/>
    <dgm:cxn modelId="{30E1E45F-121B-4230-87C2-6F5EF38D3FE7}" type="presParOf" srcId="{75817EF3-462B-4504-9336-73ABC2AE8AC7}" destId="{8B0D1E5C-42AA-432F-9C0B-A1210F124266}" srcOrd="1" destOrd="0" presId="urn:microsoft.com/office/officeart/2005/8/layout/hierarchy3"/>
    <dgm:cxn modelId="{A4C84252-33DF-45DD-8CED-83EA4E3AE5B7}" type="presParOf" srcId="{1A00D57D-C02C-490D-8C70-04600B8D6D3B}" destId="{6D1E9339-AE96-460F-8FBE-85714ABC865D}" srcOrd="1" destOrd="0" presId="urn:microsoft.com/office/officeart/2005/8/layout/hierarchy3"/>
    <dgm:cxn modelId="{075D741D-DB59-42F8-982E-39C8CAB75936}" type="presParOf" srcId="{9A8741A6-EEE4-4EDE-B1A5-13B5CBC94800}" destId="{2B16FC09-217A-4772-81FA-DA717DEA0D2B}" srcOrd="1" destOrd="0" presId="urn:microsoft.com/office/officeart/2005/8/layout/hierarchy3"/>
    <dgm:cxn modelId="{D2466CEE-D697-4D71-8808-B48B6D1A39D1}" type="presParOf" srcId="{2B16FC09-217A-4772-81FA-DA717DEA0D2B}" destId="{4CFF1897-3E47-4391-8A36-8BBF4DB8FF56}" srcOrd="0" destOrd="0" presId="urn:microsoft.com/office/officeart/2005/8/layout/hierarchy3"/>
    <dgm:cxn modelId="{C6A9A269-8B41-41B6-A929-52FCEF545302}" type="presParOf" srcId="{4CFF1897-3E47-4391-8A36-8BBF4DB8FF56}" destId="{8FF0DDC3-1F35-4778-9192-298508092CB0}" srcOrd="0" destOrd="0" presId="urn:microsoft.com/office/officeart/2005/8/layout/hierarchy3"/>
    <dgm:cxn modelId="{8CB32014-4620-4C10-833D-2F641D1D4005}" type="presParOf" srcId="{4CFF1897-3E47-4391-8A36-8BBF4DB8FF56}" destId="{3F5E759B-329F-47BE-B695-91F03D23FF02}" srcOrd="1" destOrd="0" presId="urn:microsoft.com/office/officeart/2005/8/layout/hierarchy3"/>
    <dgm:cxn modelId="{A37B1B42-6D46-4279-9FC8-FD4969005787}" type="presParOf" srcId="{2B16FC09-217A-4772-81FA-DA717DEA0D2B}" destId="{736815B0-D011-4BA1-80E1-DB31860C27E8}" srcOrd="1" destOrd="0" presId="urn:microsoft.com/office/officeart/2005/8/layout/hierarchy3"/>
    <dgm:cxn modelId="{25C46AB5-305A-4381-B5EF-908AF5891974}" type="presParOf" srcId="{9A8741A6-EEE4-4EDE-B1A5-13B5CBC94800}" destId="{FB4C9002-C815-4B3D-934D-F66915199E90}" srcOrd="2" destOrd="0" presId="urn:microsoft.com/office/officeart/2005/8/layout/hierarchy3"/>
    <dgm:cxn modelId="{045648CB-94D7-48F0-83FE-93E51B0E4E02}" type="presParOf" srcId="{FB4C9002-C815-4B3D-934D-F66915199E90}" destId="{166C491D-7265-45C5-A7C2-96B89955EA6E}" srcOrd="0" destOrd="0" presId="urn:microsoft.com/office/officeart/2005/8/layout/hierarchy3"/>
    <dgm:cxn modelId="{9C4308C3-A513-4CB6-9FD7-A8D918252176}" type="presParOf" srcId="{166C491D-7265-45C5-A7C2-96B89955EA6E}" destId="{17E70EB0-1A09-4F51-A9D3-D1851C3EBF4B}" srcOrd="0" destOrd="0" presId="urn:microsoft.com/office/officeart/2005/8/layout/hierarchy3"/>
    <dgm:cxn modelId="{413016D5-3ED8-4CFC-9817-FE2EF0EAFB8D}" type="presParOf" srcId="{166C491D-7265-45C5-A7C2-96B89955EA6E}" destId="{EAE31E8C-74C9-4C9A-B73B-F6951C79F195}" srcOrd="1" destOrd="0" presId="urn:microsoft.com/office/officeart/2005/8/layout/hierarchy3"/>
    <dgm:cxn modelId="{4A18E584-E9E3-49FF-B25B-3D0E0B9E3EAF}" type="presParOf" srcId="{FB4C9002-C815-4B3D-934D-F66915199E90}" destId="{89231D24-1B2A-47D6-994E-8CFB41802C57}" srcOrd="1" destOrd="0" presId="urn:microsoft.com/office/officeart/2005/8/layout/hierarchy3"/>
    <dgm:cxn modelId="{03CC888B-B158-4B5B-A680-91B7BEB9B5A0}" type="presParOf" srcId="{9A8741A6-EEE4-4EDE-B1A5-13B5CBC94800}" destId="{FA0CB264-B8C9-42B1-8C3D-86827CA8DC0F}" srcOrd="3" destOrd="0" presId="urn:microsoft.com/office/officeart/2005/8/layout/hierarchy3"/>
    <dgm:cxn modelId="{3A5D2A11-689D-4C2C-A5F5-2EE44CB65A90}" type="presParOf" srcId="{FA0CB264-B8C9-42B1-8C3D-86827CA8DC0F}" destId="{DCE8FDD7-CFE8-4E43-97AA-E0744973C691}" srcOrd="0" destOrd="0" presId="urn:microsoft.com/office/officeart/2005/8/layout/hierarchy3"/>
    <dgm:cxn modelId="{83E57BFA-E65D-43B3-9D82-1F9C661BC462}" type="presParOf" srcId="{DCE8FDD7-CFE8-4E43-97AA-E0744973C691}" destId="{1F427DBD-90BF-416A-B744-52DB5E827772}" srcOrd="0" destOrd="0" presId="urn:microsoft.com/office/officeart/2005/8/layout/hierarchy3"/>
    <dgm:cxn modelId="{20162024-08F3-4EB9-A1EF-F9F99062198D}" type="presParOf" srcId="{DCE8FDD7-CFE8-4E43-97AA-E0744973C691}" destId="{5A587713-B2AA-4088-AFBC-F6AA19EC376C}" srcOrd="1" destOrd="0" presId="urn:microsoft.com/office/officeart/2005/8/layout/hierarchy3"/>
    <dgm:cxn modelId="{1466B662-AAD4-4F5D-81CA-E0667079F1C0}" type="presParOf" srcId="{FA0CB264-B8C9-42B1-8C3D-86827CA8DC0F}" destId="{966CF6EC-AAA6-4D16-9741-C13B81A38044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05854E-BA83-4D7C-80AD-7A750BE69834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</dgm:pt>
    <dgm:pt modelId="{1BBC0D39-A2BB-463A-84D4-2F9F895CCA44}">
      <dgm:prSet phldrT="[Text]"/>
      <dgm:spPr/>
      <dgm:t>
        <a:bodyPr/>
        <a:lstStyle/>
        <a:p>
          <a:r>
            <a:rPr lang="de-AT" dirty="0"/>
            <a:t>Wenig Soziale Ressourcen </a:t>
          </a:r>
        </a:p>
      </dgm:t>
    </dgm:pt>
    <dgm:pt modelId="{BBD24F77-3C88-415E-8902-031504936F68}" type="parTrans" cxnId="{551DF132-0B0F-4B85-84E7-44CBC4A22045}">
      <dgm:prSet/>
      <dgm:spPr/>
      <dgm:t>
        <a:bodyPr/>
        <a:lstStyle/>
        <a:p>
          <a:endParaRPr lang="de-AT"/>
        </a:p>
      </dgm:t>
    </dgm:pt>
    <dgm:pt modelId="{9B0FBC43-F569-48B9-9EC8-C6A838D4D744}" type="sibTrans" cxnId="{551DF132-0B0F-4B85-84E7-44CBC4A22045}">
      <dgm:prSet/>
      <dgm:spPr/>
      <dgm:t>
        <a:bodyPr/>
        <a:lstStyle/>
        <a:p>
          <a:endParaRPr lang="de-AT"/>
        </a:p>
      </dgm:t>
    </dgm:pt>
    <dgm:pt modelId="{E842888E-CAE2-4F50-AFAF-91BB3FDBA2A9}">
      <dgm:prSet phldrT="[Text]"/>
      <dgm:spPr/>
      <dgm:t>
        <a:bodyPr/>
        <a:lstStyle/>
        <a:p>
          <a:r>
            <a:rPr lang="de-AT" dirty="0"/>
            <a:t>Abschottung der türkischen Migrant*innen</a:t>
          </a:r>
        </a:p>
      </dgm:t>
    </dgm:pt>
    <dgm:pt modelId="{077F15B7-51E9-4257-BE33-DC1448C976DA}" type="parTrans" cxnId="{1497BC89-91FA-46DB-9354-B2D935656322}">
      <dgm:prSet/>
      <dgm:spPr/>
      <dgm:t>
        <a:bodyPr/>
        <a:lstStyle/>
        <a:p>
          <a:endParaRPr lang="de-AT"/>
        </a:p>
      </dgm:t>
    </dgm:pt>
    <dgm:pt modelId="{FE1F89FD-0468-4230-8493-2BDEFA3DCD64}" type="sibTrans" cxnId="{1497BC89-91FA-46DB-9354-B2D935656322}">
      <dgm:prSet/>
      <dgm:spPr/>
      <dgm:t>
        <a:bodyPr/>
        <a:lstStyle/>
        <a:p>
          <a:endParaRPr lang="de-AT"/>
        </a:p>
      </dgm:t>
    </dgm:pt>
    <dgm:pt modelId="{FC67CCCC-4F2B-48CB-ACEE-3B0E80A0CAF7}" type="pres">
      <dgm:prSet presAssocID="{4205854E-BA83-4D7C-80AD-7A750BE69834}" presName="Name0" presStyleCnt="0">
        <dgm:presLayoutVars>
          <dgm:dir/>
          <dgm:resizeHandles val="exact"/>
        </dgm:presLayoutVars>
      </dgm:prSet>
      <dgm:spPr/>
    </dgm:pt>
    <dgm:pt modelId="{2E64D2BE-7053-4205-A6E3-B51F1D0F6A3C}" type="pres">
      <dgm:prSet presAssocID="{1BBC0D39-A2BB-463A-84D4-2F9F895CCA44}" presName="node" presStyleLbl="node1" presStyleIdx="0" presStyleCnt="2">
        <dgm:presLayoutVars>
          <dgm:bulletEnabled val="1"/>
        </dgm:presLayoutVars>
      </dgm:prSet>
      <dgm:spPr/>
    </dgm:pt>
    <dgm:pt modelId="{DBF51049-310A-4C21-8C18-06139D8DBF2E}" type="pres">
      <dgm:prSet presAssocID="{9B0FBC43-F569-48B9-9EC8-C6A838D4D744}" presName="sibTrans" presStyleLbl="sibTrans2D1" presStyleIdx="0" presStyleCnt="1"/>
      <dgm:spPr/>
    </dgm:pt>
    <dgm:pt modelId="{7A86B26E-D593-494C-BA9F-120A2FABA423}" type="pres">
      <dgm:prSet presAssocID="{9B0FBC43-F569-48B9-9EC8-C6A838D4D744}" presName="connectorText" presStyleLbl="sibTrans2D1" presStyleIdx="0" presStyleCnt="1"/>
      <dgm:spPr/>
    </dgm:pt>
    <dgm:pt modelId="{03F24D22-095C-4AE3-843F-B528357D3A00}" type="pres">
      <dgm:prSet presAssocID="{E842888E-CAE2-4F50-AFAF-91BB3FDBA2A9}" presName="node" presStyleLbl="node1" presStyleIdx="1" presStyleCnt="2">
        <dgm:presLayoutVars>
          <dgm:bulletEnabled val="1"/>
        </dgm:presLayoutVars>
      </dgm:prSet>
      <dgm:spPr/>
    </dgm:pt>
  </dgm:ptLst>
  <dgm:cxnLst>
    <dgm:cxn modelId="{8E9CE11D-CE34-42A7-B16B-E19B3160D6E1}" type="presOf" srcId="{9B0FBC43-F569-48B9-9EC8-C6A838D4D744}" destId="{7A86B26E-D593-494C-BA9F-120A2FABA423}" srcOrd="1" destOrd="0" presId="urn:microsoft.com/office/officeart/2005/8/layout/process1"/>
    <dgm:cxn modelId="{551DF132-0B0F-4B85-84E7-44CBC4A22045}" srcId="{4205854E-BA83-4D7C-80AD-7A750BE69834}" destId="{1BBC0D39-A2BB-463A-84D4-2F9F895CCA44}" srcOrd="0" destOrd="0" parTransId="{BBD24F77-3C88-415E-8902-031504936F68}" sibTransId="{9B0FBC43-F569-48B9-9EC8-C6A838D4D744}"/>
    <dgm:cxn modelId="{D3526F5B-20B8-499B-ACBF-F26E3F8455B3}" type="presOf" srcId="{4205854E-BA83-4D7C-80AD-7A750BE69834}" destId="{FC67CCCC-4F2B-48CB-ACEE-3B0E80A0CAF7}" srcOrd="0" destOrd="0" presId="urn:microsoft.com/office/officeart/2005/8/layout/process1"/>
    <dgm:cxn modelId="{4E9B596E-E06D-47D1-89A3-13159F4A3BC6}" type="presOf" srcId="{E842888E-CAE2-4F50-AFAF-91BB3FDBA2A9}" destId="{03F24D22-095C-4AE3-843F-B528357D3A00}" srcOrd="0" destOrd="0" presId="urn:microsoft.com/office/officeart/2005/8/layout/process1"/>
    <dgm:cxn modelId="{1497BC89-91FA-46DB-9354-B2D935656322}" srcId="{4205854E-BA83-4D7C-80AD-7A750BE69834}" destId="{E842888E-CAE2-4F50-AFAF-91BB3FDBA2A9}" srcOrd="1" destOrd="0" parTransId="{077F15B7-51E9-4257-BE33-DC1448C976DA}" sibTransId="{FE1F89FD-0468-4230-8493-2BDEFA3DCD64}"/>
    <dgm:cxn modelId="{B2B7BE8E-94D7-4201-8DE3-67EBB6815178}" type="presOf" srcId="{9B0FBC43-F569-48B9-9EC8-C6A838D4D744}" destId="{DBF51049-310A-4C21-8C18-06139D8DBF2E}" srcOrd="0" destOrd="0" presId="urn:microsoft.com/office/officeart/2005/8/layout/process1"/>
    <dgm:cxn modelId="{321DD7CC-0506-427F-BAD9-3694AA96B93F}" type="presOf" srcId="{1BBC0D39-A2BB-463A-84D4-2F9F895CCA44}" destId="{2E64D2BE-7053-4205-A6E3-B51F1D0F6A3C}" srcOrd="0" destOrd="0" presId="urn:microsoft.com/office/officeart/2005/8/layout/process1"/>
    <dgm:cxn modelId="{7E2BB4FB-85E1-4F35-9977-CB1BE3B00674}" type="presParOf" srcId="{FC67CCCC-4F2B-48CB-ACEE-3B0E80A0CAF7}" destId="{2E64D2BE-7053-4205-A6E3-B51F1D0F6A3C}" srcOrd="0" destOrd="0" presId="urn:microsoft.com/office/officeart/2005/8/layout/process1"/>
    <dgm:cxn modelId="{C5F65528-3B3C-4FA9-866E-DD6E5C288F24}" type="presParOf" srcId="{FC67CCCC-4F2B-48CB-ACEE-3B0E80A0CAF7}" destId="{DBF51049-310A-4C21-8C18-06139D8DBF2E}" srcOrd="1" destOrd="0" presId="urn:microsoft.com/office/officeart/2005/8/layout/process1"/>
    <dgm:cxn modelId="{0E3F6700-6238-4511-B5C0-E84AB306724A}" type="presParOf" srcId="{DBF51049-310A-4C21-8C18-06139D8DBF2E}" destId="{7A86B26E-D593-494C-BA9F-120A2FABA423}" srcOrd="0" destOrd="0" presId="urn:microsoft.com/office/officeart/2005/8/layout/process1"/>
    <dgm:cxn modelId="{1551E0D9-3108-4EC9-811C-F357D63930C4}" type="presParOf" srcId="{FC67CCCC-4F2B-48CB-ACEE-3B0E80A0CAF7}" destId="{03F24D22-095C-4AE3-843F-B528357D3A0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05854E-BA83-4D7C-80AD-7A750BE69834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</dgm:pt>
    <dgm:pt modelId="{1BBC0D39-A2BB-463A-84D4-2F9F895CCA44}">
      <dgm:prSet phldrT="[Text]"/>
      <dgm:spPr/>
      <dgm:t>
        <a:bodyPr/>
        <a:lstStyle/>
        <a:p>
          <a:r>
            <a:rPr lang="de-AT" dirty="0"/>
            <a:t>Subjektive Gesundheit </a:t>
          </a:r>
        </a:p>
      </dgm:t>
    </dgm:pt>
    <dgm:pt modelId="{BBD24F77-3C88-415E-8902-031504936F68}" type="parTrans" cxnId="{551DF132-0B0F-4B85-84E7-44CBC4A22045}">
      <dgm:prSet/>
      <dgm:spPr/>
      <dgm:t>
        <a:bodyPr/>
        <a:lstStyle/>
        <a:p>
          <a:endParaRPr lang="de-AT"/>
        </a:p>
      </dgm:t>
    </dgm:pt>
    <dgm:pt modelId="{9B0FBC43-F569-48B9-9EC8-C6A838D4D744}" type="sibTrans" cxnId="{551DF132-0B0F-4B85-84E7-44CBC4A22045}">
      <dgm:prSet/>
      <dgm:spPr/>
      <dgm:t>
        <a:bodyPr/>
        <a:lstStyle/>
        <a:p>
          <a:endParaRPr lang="de-AT"/>
        </a:p>
      </dgm:t>
    </dgm:pt>
    <dgm:pt modelId="{E842888E-CAE2-4F50-AFAF-91BB3FDBA2A9}">
      <dgm:prSet phldrT="[Text]"/>
      <dgm:spPr/>
      <dgm:t>
        <a:bodyPr/>
        <a:lstStyle/>
        <a:p>
          <a:r>
            <a:rPr lang="de-AT" dirty="0"/>
            <a:t>kein Unterschied zw. Ö, türkische Migrant*innen, ex-jugoslawische Migrant*innen</a:t>
          </a:r>
        </a:p>
      </dgm:t>
    </dgm:pt>
    <dgm:pt modelId="{077F15B7-51E9-4257-BE33-DC1448C976DA}" type="parTrans" cxnId="{1497BC89-91FA-46DB-9354-B2D935656322}">
      <dgm:prSet/>
      <dgm:spPr/>
      <dgm:t>
        <a:bodyPr/>
        <a:lstStyle/>
        <a:p>
          <a:endParaRPr lang="de-AT"/>
        </a:p>
      </dgm:t>
    </dgm:pt>
    <dgm:pt modelId="{FE1F89FD-0468-4230-8493-2BDEFA3DCD64}" type="sibTrans" cxnId="{1497BC89-91FA-46DB-9354-B2D935656322}">
      <dgm:prSet/>
      <dgm:spPr/>
      <dgm:t>
        <a:bodyPr/>
        <a:lstStyle/>
        <a:p>
          <a:endParaRPr lang="de-AT"/>
        </a:p>
      </dgm:t>
    </dgm:pt>
    <dgm:pt modelId="{FC67CCCC-4F2B-48CB-ACEE-3B0E80A0CAF7}" type="pres">
      <dgm:prSet presAssocID="{4205854E-BA83-4D7C-80AD-7A750BE69834}" presName="Name0" presStyleCnt="0">
        <dgm:presLayoutVars>
          <dgm:dir/>
          <dgm:resizeHandles val="exact"/>
        </dgm:presLayoutVars>
      </dgm:prSet>
      <dgm:spPr/>
    </dgm:pt>
    <dgm:pt modelId="{2E64D2BE-7053-4205-A6E3-B51F1D0F6A3C}" type="pres">
      <dgm:prSet presAssocID="{1BBC0D39-A2BB-463A-84D4-2F9F895CCA44}" presName="node" presStyleLbl="node1" presStyleIdx="0" presStyleCnt="2">
        <dgm:presLayoutVars>
          <dgm:bulletEnabled val="1"/>
        </dgm:presLayoutVars>
      </dgm:prSet>
      <dgm:spPr/>
    </dgm:pt>
    <dgm:pt modelId="{DBF51049-310A-4C21-8C18-06139D8DBF2E}" type="pres">
      <dgm:prSet presAssocID="{9B0FBC43-F569-48B9-9EC8-C6A838D4D744}" presName="sibTrans" presStyleLbl="sibTrans2D1" presStyleIdx="0" presStyleCnt="1"/>
      <dgm:spPr/>
    </dgm:pt>
    <dgm:pt modelId="{7A86B26E-D593-494C-BA9F-120A2FABA423}" type="pres">
      <dgm:prSet presAssocID="{9B0FBC43-F569-48B9-9EC8-C6A838D4D744}" presName="connectorText" presStyleLbl="sibTrans2D1" presStyleIdx="0" presStyleCnt="1"/>
      <dgm:spPr/>
    </dgm:pt>
    <dgm:pt modelId="{03F24D22-095C-4AE3-843F-B528357D3A00}" type="pres">
      <dgm:prSet presAssocID="{E842888E-CAE2-4F50-AFAF-91BB3FDBA2A9}" presName="node" presStyleLbl="node1" presStyleIdx="1" presStyleCnt="2">
        <dgm:presLayoutVars>
          <dgm:bulletEnabled val="1"/>
        </dgm:presLayoutVars>
      </dgm:prSet>
      <dgm:spPr/>
    </dgm:pt>
  </dgm:ptLst>
  <dgm:cxnLst>
    <dgm:cxn modelId="{8E9CE11D-CE34-42A7-B16B-E19B3160D6E1}" type="presOf" srcId="{9B0FBC43-F569-48B9-9EC8-C6A838D4D744}" destId="{7A86B26E-D593-494C-BA9F-120A2FABA423}" srcOrd="1" destOrd="0" presId="urn:microsoft.com/office/officeart/2005/8/layout/process1"/>
    <dgm:cxn modelId="{551DF132-0B0F-4B85-84E7-44CBC4A22045}" srcId="{4205854E-BA83-4D7C-80AD-7A750BE69834}" destId="{1BBC0D39-A2BB-463A-84D4-2F9F895CCA44}" srcOrd="0" destOrd="0" parTransId="{BBD24F77-3C88-415E-8902-031504936F68}" sibTransId="{9B0FBC43-F569-48B9-9EC8-C6A838D4D744}"/>
    <dgm:cxn modelId="{D3526F5B-20B8-499B-ACBF-F26E3F8455B3}" type="presOf" srcId="{4205854E-BA83-4D7C-80AD-7A750BE69834}" destId="{FC67CCCC-4F2B-48CB-ACEE-3B0E80A0CAF7}" srcOrd="0" destOrd="0" presId="urn:microsoft.com/office/officeart/2005/8/layout/process1"/>
    <dgm:cxn modelId="{4E9B596E-E06D-47D1-89A3-13159F4A3BC6}" type="presOf" srcId="{E842888E-CAE2-4F50-AFAF-91BB3FDBA2A9}" destId="{03F24D22-095C-4AE3-843F-B528357D3A00}" srcOrd="0" destOrd="0" presId="urn:microsoft.com/office/officeart/2005/8/layout/process1"/>
    <dgm:cxn modelId="{1497BC89-91FA-46DB-9354-B2D935656322}" srcId="{4205854E-BA83-4D7C-80AD-7A750BE69834}" destId="{E842888E-CAE2-4F50-AFAF-91BB3FDBA2A9}" srcOrd="1" destOrd="0" parTransId="{077F15B7-51E9-4257-BE33-DC1448C976DA}" sibTransId="{FE1F89FD-0468-4230-8493-2BDEFA3DCD64}"/>
    <dgm:cxn modelId="{B2B7BE8E-94D7-4201-8DE3-67EBB6815178}" type="presOf" srcId="{9B0FBC43-F569-48B9-9EC8-C6A838D4D744}" destId="{DBF51049-310A-4C21-8C18-06139D8DBF2E}" srcOrd="0" destOrd="0" presId="urn:microsoft.com/office/officeart/2005/8/layout/process1"/>
    <dgm:cxn modelId="{321DD7CC-0506-427F-BAD9-3694AA96B93F}" type="presOf" srcId="{1BBC0D39-A2BB-463A-84D4-2F9F895CCA44}" destId="{2E64D2BE-7053-4205-A6E3-B51F1D0F6A3C}" srcOrd="0" destOrd="0" presId="urn:microsoft.com/office/officeart/2005/8/layout/process1"/>
    <dgm:cxn modelId="{7E2BB4FB-85E1-4F35-9977-CB1BE3B00674}" type="presParOf" srcId="{FC67CCCC-4F2B-48CB-ACEE-3B0E80A0CAF7}" destId="{2E64D2BE-7053-4205-A6E3-B51F1D0F6A3C}" srcOrd="0" destOrd="0" presId="urn:microsoft.com/office/officeart/2005/8/layout/process1"/>
    <dgm:cxn modelId="{C5F65528-3B3C-4FA9-866E-DD6E5C288F24}" type="presParOf" srcId="{FC67CCCC-4F2B-48CB-ACEE-3B0E80A0CAF7}" destId="{DBF51049-310A-4C21-8C18-06139D8DBF2E}" srcOrd="1" destOrd="0" presId="urn:microsoft.com/office/officeart/2005/8/layout/process1"/>
    <dgm:cxn modelId="{0E3F6700-6238-4511-B5C0-E84AB306724A}" type="presParOf" srcId="{DBF51049-310A-4C21-8C18-06139D8DBF2E}" destId="{7A86B26E-D593-494C-BA9F-120A2FABA423}" srcOrd="0" destOrd="0" presId="urn:microsoft.com/office/officeart/2005/8/layout/process1"/>
    <dgm:cxn modelId="{1551E0D9-3108-4EC9-811C-F357D63930C4}" type="presParOf" srcId="{FC67CCCC-4F2B-48CB-ACEE-3B0E80A0CAF7}" destId="{03F24D22-095C-4AE3-843F-B528357D3A0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05854E-BA83-4D7C-80AD-7A750BE69834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</dgm:pt>
    <dgm:pt modelId="{1BBC0D39-A2BB-463A-84D4-2F9F895CCA44}">
      <dgm:prSet phldrT="[Text]"/>
      <dgm:spPr/>
      <dgm:t>
        <a:bodyPr/>
        <a:lstStyle/>
        <a:p>
          <a:r>
            <a:rPr lang="de-AT" dirty="0"/>
            <a:t>Interethnische Netzwerke </a:t>
          </a:r>
        </a:p>
      </dgm:t>
    </dgm:pt>
    <dgm:pt modelId="{BBD24F77-3C88-415E-8902-031504936F68}" type="parTrans" cxnId="{551DF132-0B0F-4B85-84E7-44CBC4A22045}">
      <dgm:prSet/>
      <dgm:spPr/>
      <dgm:t>
        <a:bodyPr/>
        <a:lstStyle/>
        <a:p>
          <a:endParaRPr lang="de-AT"/>
        </a:p>
      </dgm:t>
    </dgm:pt>
    <dgm:pt modelId="{9B0FBC43-F569-48B9-9EC8-C6A838D4D744}" type="sibTrans" cxnId="{551DF132-0B0F-4B85-84E7-44CBC4A22045}">
      <dgm:prSet/>
      <dgm:spPr/>
      <dgm:t>
        <a:bodyPr/>
        <a:lstStyle/>
        <a:p>
          <a:endParaRPr lang="de-AT"/>
        </a:p>
      </dgm:t>
    </dgm:pt>
    <dgm:pt modelId="{E842888E-CAE2-4F50-AFAF-91BB3FDBA2A9}">
      <dgm:prSet phldrT="[Text]"/>
      <dgm:spPr/>
      <dgm:t>
        <a:bodyPr/>
        <a:lstStyle/>
        <a:p>
          <a:r>
            <a:rPr lang="de-AT" dirty="0"/>
            <a:t>bessere Subjektive Gesundheit der Migrant*innen</a:t>
          </a:r>
        </a:p>
      </dgm:t>
    </dgm:pt>
    <dgm:pt modelId="{077F15B7-51E9-4257-BE33-DC1448C976DA}" type="parTrans" cxnId="{1497BC89-91FA-46DB-9354-B2D935656322}">
      <dgm:prSet/>
      <dgm:spPr/>
      <dgm:t>
        <a:bodyPr/>
        <a:lstStyle/>
        <a:p>
          <a:endParaRPr lang="de-AT"/>
        </a:p>
      </dgm:t>
    </dgm:pt>
    <dgm:pt modelId="{FE1F89FD-0468-4230-8493-2BDEFA3DCD64}" type="sibTrans" cxnId="{1497BC89-91FA-46DB-9354-B2D935656322}">
      <dgm:prSet/>
      <dgm:spPr/>
      <dgm:t>
        <a:bodyPr/>
        <a:lstStyle/>
        <a:p>
          <a:endParaRPr lang="de-AT"/>
        </a:p>
      </dgm:t>
    </dgm:pt>
    <dgm:pt modelId="{FC67CCCC-4F2B-48CB-ACEE-3B0E80A0CAF7}" type="pres">
      <dgm:prSet presAssocID="{4205854E-BA83-4D7C-80AD-7A750BE69834}" presName="Name0" presStyleCnt="0">
        <dgm:presLayoutVars>
          <dgm:dir/>
          <dgm:resizeHandles val="exact"/>
        </dgm:presLayoutVars>
      </dgm:prSet>
      <dgm:spPr/>
    </dgm:pt>
    <dgm:pt modelId="{2E64D2BE-7053-4205-A6E3-B51F1D0F6A3C}" type="pres">
      <dgm:prSet presAssocID="{1BBC0D39-A2BB-463A-84D4-2F9F895CCA44}" presName="node" presStyleLbl="node1" presStyleIdx="0" presStyleCnt="2">
        <dgm:presLayoutVars>
          <dgm:bulletEnabled val="1"/>
        </dgm:presLayoutVars>
      </dgm:prSet>
      <dgm:spPr/>
    </dgm:pt>
    <dgm:pt modelId="{DBF51049-310A-4C21-8C18-06139D8DBF2E}" type="pres">
      <dgm:prSet presAssocID="{9B0FBC43-F569-48B9-9EC8-C6A838D4D744}" presName="sibTrans" presStyleLbl="sibTrans2D1" presStyleIdx="0" presStyleCnt="1" custLinFactNeighborX="-2830"/>
      <dgm:spPr/>
    </dgm:pt>
    <dgm:pt modelId="{7A86B26E-D593-494C-BA9F-120A2FABA423}" type="pres">
      <dgm:prSet presAssocID="{9B0FBC43-F569-48B9-9EC8-C6A838D4D744}" presName="connectorText" presStyleLbl="sibTrans2D1" presStyleIdx="0" presStyleCnt="1"/>
      <dgm:spPr/>
    </dgm:pt>
    <dgm:pt modelId="{03F24D22-095C-4AE3-843F-B528357D3A00}" type="pres">
      <dgm:prSet presAssocID="{E842888E-CAE2-4F50-AFAF-91BB3FDBA2A9}" presName="node" presStyleLbl="node1" presStyleIdx="1" presStyleCnt="2">
        <dgm:presLayoutVars>
          <dgm:bulletEnabled val="1"/>
        </dgm:presLayoutVars>
      </dgm:prSet>
      <dgm:spPr/>
    </dgm:pt>
  </dgm:ptLst>
  <dgm:cxnLst>
    <dgm:cxn modelId="{8E9CE11D-CE34-42A7-B16B-E19B3160D6E1}" type="presOf" srcId="{9B0FBC43-F569-48B9-9EC8-C6A838D4D744}" destId="{7A86B26E-D593-494C-BA9F-120A2FABA423}" srcOrd="1" destOrd="0" presId="urn:microsoft.com/office/officeart/2005/8/layout/process1"/>
    <dgm:cxn modelId="{551DF132-0B0F-4B85-84E7-44CBC4A22045}" srcId="{4205854E-BA83-4D7C-80AD-7A750BE69834}" destId="{1BBC0D39-A2BB-463A-84D4-2F9F895CCA44}" srcOrd="0" destOrd="0" parTransId="{BBD24F77-3C88-415E-8902-031504936F68}" sibTransId="{9B0FBC43-F569-48B9-9EC8-C6A838D4D744}"/>
    <dgm:cxn modelId="{D3526F5B-20B8-499B-ACBF-F26E3F8455B3}" type="presOf" srcId="{4205854E-BA83-4D7C-80AD-7A750BE69834}" destId="{FC67CCCC-4F2B-48CB-ACEE-3B0E80A0CAF7}" srcOrd="0" destOrd="0" presId="urn:microsoft.com/office/officeart/2005/8/layout/process1"/>
    <dgm:cxn modelId="{4E9B596E-E06D-47D1-89A3-13159F4A3BC6}" type="presOf" srcId="{E842888E-CAE2-4F50-AFAF-91BB3FDBA2A9}" destId="{03F24D22-095C-4AE3-843F-B528357D3A00}" srcOrd="0" destOrd="0" presId="urn:microsoft.com/office/officeart/2005/8/layout/process1"/>
    <dgm:cxn modelId="{1497BC89-91FA-46DB-9354-B2D935656322}" srcId="{4205854E-BA83-4D7C-80AD-7A750BE69834}" destId="{E842888E-CAE2-4F50-AFAF-91BB3FDBA2A9}" srcOrd="1" destOrd="0" parTransId="{077F15B7-51E9-4257-BE33-DC1448C976DA}" sibTransId="{FE1F89FD-0468-4230-8493-2BDEFA3DCD64}"/>
    <dgm:cxn modelId="{B2B7BE8E-94D7-4201-8DE3-67EBB6815178}" type="presOf" srcId="{9B0FBC43-F569-48B9-9EC8-C6A838D4D744}" destId="{DBF51049-310A-4C21-8C18-06139D8DBF2E}" srcOrd="0" destOrd="0" presId="urn:microsoft.com/office/officeart/2005/8/layout/process1"/>
    <dgm:cxn modelId="{321DD7CC-0506-427F-BAD9-3694AA96B93F}" type="presOf" srcId="{1BBC0D39-A2BB-463A-84D4-2F9F895CCA44}" destId="{2E64D2BE-7053-4205-A6E3-B51F1D0F6A3C}" srcOrd="0" destOrd="0" presId="urn:microsoft.com/office/officeart/2005/8/layout/process1"/>
    <dgm:cxn modelId="{7E2BB4FB-85E1-4F35-9977-CB1BE3B00674}" type="presParOf" srcId="{FC67CCCC-4F2B-48CB-ACEE-3B0E80A0CAF7}" destId="{2E64D2BE-7053-4205-A6E3-B51F1D0F6A3C}" srcOrd="0" destOrd="0" presId="urn:microsoft.com/office/officeart/2005/8/layout/process1"/>
    <dgm:cxn modelId="{C5F65528-3B3C-4FA9-866E-DD6E5C288F24}" type="presParOf" srcId="{FC67CCCC-4F2B-48CB-ACEE-3B0E80A0CAF7}" destId="{DBF51049-310A-4C21-8C18-06139D8DBF2E}" srcOrd="1" destOrd="0" presId="urn:microsoft.com/office/officeart/2005/8/layout/process1"/>
    <dgm:cxn modelId="{0E3F6700-6238-4511-B5C0-E84AB306724A}" type="presParOf" srcId="{DBF51049-310A-4C21-8C18-06139D8DBF2E}" destId="{7A86B26E-D593-494C-BA9F-120A2FABA423}" srcOrd="0" destOrd="0" presId="urn:microsoft.com/office/officeart/2005/8/layout/process1"/>
    <dgm:cxn modelId="{1551E0D9-3108-4EC9-811C-F357D63930C4}" type="presParOf" srcId="{FC67CCCC-4F2B-48CB-ACEE-3B0E80A0CAF7}" destId="{03F24D22-095C-4AE3-843F-B528357D3A0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05854E-BA83-4D7C-80AD-7A750BE69834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</dgm:pt>
    <dgm:pt modelId="{1BBC0D39-A2BB-463A-84D4-2F9F895CCA44}">
      <dgm:prSet phldrT="[Text]"/>
      <dgm:spPr/>
      <dgm:t>
        <a:bodyPr/>
        <a:lstStyle/>
        <a:p>
          <a:r>
            <a:rPr lang="de-AT" dirty="0"/>
            <a:t>Hohes Sozialkapital</a:t>
          </a:r>
        </a:p>
        <a:p>
          <a:r>
            <a:rPr lang="de-AT" dirty="0"/>
            <a:t>(ex-jugoslawische Migrant*innen) </a:t>
          </a:r>
        </a:p>
      </dgm:t>
    </dgm:pt>
    <dgm:pt modelId="{BBD24F77-3C88-415E-8902-031504936F68}" type="parTrans" cxnId="{551DF132-0B0F-4B85-84E7-44CBC4A22045}">
      <dgm:prSet/>
      <dgm:spPr/>
      <dgm:t>
        <a:bodyPr/>
        <a:lstStyle/>
        <a:p>
          <a:endParaRPr lang="de-AT"/>
        </a:p>
      </dgm:t>
    </dgm:pt>
    <dgm:pt modelId="{9B0FBC43-F569-48B9-9EC8-C6A838D4D744}" type="sibTrans" cxnId="{551DF132-0B0F-4B85-84E7-44CBC4A22045}">
      <dgm:prSet/>
      <dgm:spPr/>
      <dgm:t>
        <a:bodyPr/>
        <a:lstStyle/>
        <a:p>
          <a:endParaRPr lang="de-AT"/>
        </a:p>
      </dgm:t>
    </dgm:pt>
    <dgm:pt modelId="{E842888E-CAE2-4F50-AFAF-91BB3FDBA2A9}">
      <dgm:prSet phldrT="[Text]"/>
      <dgm:spPr/>
      <dgm:t>
        <a:bodyPr/>
        <a:lstStyle/>
        <a:p>
          <a:r>
            <a:rPr lang="de-AT" dirty="0"/>
            <a:t>hohe Lebens-zufriedenheit </a:t>
          </a:r>
        </a:p>
      </dgm:t>
    </dgm:pt>
    <dgm:pt modelId="{077F15B7-51E9-4257-BE33-DC1448C976DA}" type="parTrans" cxnId="{1497BC89-91FA-46DB-9354-B2D935656322}">
      <dgm:prSet/>
      <dgm:spPr/>
      <dgm:t>
        <a:bodyPr/>
        <a:lstStyle/>
        <a:p>
          <a:endParaRPr lang="de-AT"/>
        </a:p>
      </dgm:t>
    </dgm:pt>
    <dgm:pt modelId="{FE1F89FD-0468-4230-8493-2BDEFA3DCD64}" type="sibTrans" cxnId="{1497BC89-91FA-46DB-9354-B2D935656322}">
      <dgm:prSet/>
      <dgm:spPr/>
      <dgm:t>
        <a:bodyPr/>
        <a:lstStyle/>
        <a:p>
          <a:endParaRPr lang="de-AT"/>
        </a:p>
      </dgm:t>
    </dgm:pt>
    <dgm:pt modelId="{FC67CCCC-4F2B-48CB-ACEE-3B0E80A0CAF7}" type="pres">
      <dgm:prSet presAssocID="{4205854E-BA83-4D7C-80AD-7A750BE69834}" presName="Name0" presStyleCnt="0">
        <dgm:presLayoutVars>
          <dgm:dir/>
          <dgm:resizeHandles val="exact"/>
        </dgm:presLayoutVars>
      </dgm:prSet>
      <dgm:spPr/>
    </dgm:pt>
    <dgm:pt modelId="{2E64D2BE-7053-4205-A6E3-B51F1D0F6A3C}" type="pres">
      <dgm:prSet presAssocID="{1BBC0D39-A2BB-463A-84D4-2F9F895CCA44}" presName="node" presStyleLbl="node1" presStyleIdx="0" presStyleCnt="2" custLinFactNeighborX="-193" custLinFactNeighborY="0">
        <dgm:presLayoutVars>
          <dgm:bulletEnabled val="1"/>
        </dgm:presLayoutVars>
      </dgm:prSet>
      <dgm:spPr/>
    </dgm:pt>
    <dgm:pt modelId="{DBF51049-310A-4C21-8C18-06139D8DBF2E}" type="pres">
      <dgm:prSet presAssocID="{9B0FBC43-F569-48B9-9EC8-C6A838D4D744}" presName="sibTrans" presStyleLbl="sibTrans2D1" presStyleIdx="0" presStyleCnt="1" custScaleX="164752" custLinFactNeighborX="-2830"/>
      <dgm:spPr>
        <a:prstGeom prst="leftRightArrow">
          <a:avLst/>
        </a:prstGeom>
      </dgm:spPr>
    </dgm:pt>
    <dgm:pt modelId="{7A86B26E-D593-494C-BA9F-120A2FABA423}" type="pres">
      <dgm:prSet presAssocID="{9B0FBC43-F569-48B9-9EC8-C6A838D4D744}" presName="connectorText" presStyleLbl="sibTrans2D1" presStyleIdx="0" presStyleCnt="1"/>
      <dgm:spPr/>
    </dgm:pt>
    <dgm:pt modelId="{03F24D22-095C-4AE3-843F-B528357D3A00}" type="pres">
      <dgm:prSet presAssocID="{E842888E-CAE2-4F50-AFAF-91BB3FDBA2A9}" presName="node" presStyleLbl="node1" presStyleIdx="1" presStyleCnt="2">
        <dgm:presLayoutVars>
          <dgm:bulletEnabled val="1"/>
        </dgm:presLayoutVars>
      </dgm:prSet>
      <dgm:spPr/>
    </dgm:pt>
  </dgm:ptLst>
  <dgm:cxnLst>
    <dgm:cxn modelId="{8E9CE11D-CE34-42A7-B16B-E19B3160D6E1}" type="presOf" srcId="{9B0FBC43-F569-48B9-9EC8-C6A838D4D744}" destId="{7A86B26E-D593-494C-BA9F-120A2FABA423}" srcOrd="1" destOrd="0" presId="urn:microsoft.com/office/officeart/2005/8/layout/process1"/>
    <dgm:cxn modelId="{551DF132-0B0F-4B85-84E7-44CBC4A22045}" srcId="{4205854E-BA83-4D7C-80AD-7A750BE69834}" destId="{1BBC0D39-A2BB-463A-84D4-2F9F895CCA44}" srcOrd="0" destOrd="0" parTransId="{BBD24F77-3C88-415E-8902-031504936F68}" sibTransId="{9B0FBC43-F569-48B9-9EC8-C6A838D4D744}"/>
    <dgm:cxn modelId="{D3526F5B-20B8-499B-ACBF-F26E3F8455B3}" type="presOf" srcId="{4205854E-BA83-4D7C-80AD-7A750BE69834}" destId="{FC67CCCC-4F2B-48CB-ACEE-3B0E80A0CAF7}" srcOrd="0" destOrd="0" presId="urn:microsoft.com/office/officeart/2005/8/layout/process1"/>
    <dgm:cxn modelId="{4E9B596E-E06D-47D1-89A3-13159F4A3BC6}" type="presOf" srcId="{E842888E-CAE2-4F50-AFAF-91BB3FDBA2A9}" destId="{03F24D22-095C-4AE3-843F-B528357D3A00}" srcOrd="0" destOrd="0" presId="urn:microsoft.com/office/officeart/2005/8/layout/process1"/>
    <dgm:cxn modelId="{1497BC89-91FA-46DB-9354-B2D935656322}" srcId="{4205854E-BA83-4D7C-80AD-7A750BE69834}" destId="{E842888E-CAE2-4F50-AFAF-91BB3FDBA2A9}" srcOrd="1" destOrd="0" parTransId="{077F15B7-51E9-4257-BE33-DC1448C976DA}" sibTransId="{FE1F89FD-0468-4230-8493-2BDEFA3DCD64}"/>
    <dgm:cxn modelId="{B2B7BE8E-94D7-4201-8DE3-67EBB6815178}" type="presOf" srcId="{9B0FBC43-F569-48B9-9EC8-C6A838D4D744}" destId="{DBF51049-310A-4C21-8C18-06139D8DBF2E}" srcOrd="0" destOrd="0" presId="urn:microsoft.com/office/officeart/2005/8/layout/process1"/>
    <dgm:cxn modelId="{321DD7CC-0506-427F-BAD9-3694AA96B93F}" type="presOf" srcId="{1BBC0D39-A2BB-463A-84D4-2F9F895CCA44}" destId="{2E64D2BE-7053-4205-A6E3-B51F1D0F6A3C}" srcOrd="0" destOrd="0" presId="urn:microsoft.com/office/officeart/2005/8/layout/process1"/>
    <dgm:cxn modelId="{7E2BB4FB-85E1-4F35-9977-CB1BE3B00674}" type="presParOf" srcId="{FC67CCCC-4F2B-48CB-ACEE-3B0E80A0CAF7}" destId="{2E64D2BE-7053-4205-A6E3-B51F1D0F6A3C}" srcOrd="0" destOrd="0" presId="urn:microsoft.com/office/officeart/2005/8/layout/process1"/>
    <dgm:cxn modelId="{C5F65528-3B3C-4FA9-866E-DD6E5C288F24}" type="presParOf" srcId="{FC67CCCC-4F2B-48CB-ACEE-3B0E80A0CAF7}" destId="{DBF51049-310A-4C21-8C18-06139D8DBF2E}" srcOrd="1" destOrd="0" presId="urn:microsoft.com/office/officeart/2005/8/layout/process1"/>
    <dgm:cxn modelId="{0E3F6700-6238-4511-B5C0-E84AB306724A}" type="presParOf" srcId="{DBF51049-310A-4C21-8C18-06139D8DBF2E}" destId="{7A86B26E-D593-494C-BA9F-120A2FABA423}" srcOrd="0" destOrd="0" presId="urn:microsoft.com/office/officeart/2005/8/layout/process1"/>
    <dgm:cxn modelId="{1551E0D9-3108-4EC9-811C-F357D63930C4}" type="presParOf" srcId="{FC67CCCC-4F2B-48CB-ACEE-3B0E80A0CAF7}" destId="{03F24D22-095C-4AE3-843F-B528357D3A0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205854E-BA83-4D7C-80AD-7A750BE69834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de-AT"/>
        </a:p>
      </dgm:t>
    </dgm:pt>
    <dgm:pt modelId="{1BBC0D39-A2BB-463A-84D4-2F9F895CCA44}">
      <dgm:prSet phldrT="[Text]"/>
      <dgm:spPr/>
      <dgm:t>
        <a:bodyPr/>
        <a:lstStyle/>
        <a:p>
          <a:r>
            <a:rPr lang="de-AT" dirty="0"/>
            <a:t>Hohes Sozialkapital</a:t>
          </a:r>
        </a:p>
        <a:p>
          <a:r>
            <a:rPr lang="de-AT" dirty="0"/>
            <a:t>(Ö, türkische Migrant*innen) </a:t>
          </a:r>
        </a:p>
      </dgm:t>
    </dgm:pt>
    <dgm:pt modelId="{BBD24F77-3C88-415E-8902-031504936F68}" type="parTrans" cxnId="{551DF132-0B0F-4B85-84E7-44CBC4A22045}">
      <dgm:prSet/>
      <dgm:spPr/>
      <dgm:t>
        <a:bodyPr/>
        <a:lstStyle/>
        <a:p>
          <a:endParaRPr lang="de-AT"/>
        </a:p>
      </dgm:t>
    </dgm:pt>
    <dgm:pt modelId="{9B0FBC43-F569-48B9-9EC8-C6A838D4D744}" type="sibTrans" cxnId="{551DF132-0B0F-4B85-84E7-44CBC4A22045}">
      <dgm:prSet/>
      <dgm:spPr/>
      <dgm:t>
        <a:bodyPr/>
        <a:lstStyle/>
        <a:p>
          <a:endParaRPr lang="de-AT"/>
        </a:p>
      </dgm:t>
    </dgm:pt>
    <dgm:pt modelId="{E842888E-CAE2-4F50-AFAF-91BB3FDBA2A9}">
      <dgm:prSet phldrT="[Text]"/>
      <dgm:spPr/>
      <dgm:t>
        <a:bodyPr/>
        <a:lstStyle/>
        <a:p>
          <a:r>
            <a:rPr lang="de-AT" dirty="0"/>
            <a:t>bessere Subjektive Gesundheit </a:t>
          </a:r>
        </a:p>
      </dgm:t>
    </dgm:pt>
    <dgm:pt modelId="{077F15B7-51E9-4257-BE33-DC1448C976DA}" type="parTrans" cxnId="{1497BC89-91FA-46DB-9354-B2D935656322}">
      <dgm:prSet/>
      <dgm:spPr/>
      <dgm:t>
        <a:bodyPr/>
        <a:lstStyle/>
        <a:p>
          <a:endParaRPr lang="de-AT"/>
        </a:p>
      </dgm:t>
    </dgm:pt>
    <dgm:pt modelId="{FE1F89FD-0468-4230-8493-2BDEFA3DCD64}" type="sibTrans" cxnId="{1497BC89-91FA-46DB-9354-B2D935656322}">
      <dgm:prSet/>
      <dgm:spPr/>
      <dgm:t>
        <a:bodyPr/>
        <a:lstStyle/>
        <a:p>
          <a:endParaRPr lang="de-AT"/>
        </a:p>
      </dgm:t>
    </dgm:pt>
    <dgm:pt modelId="{EB7F3881-452F-4247-ADEC-0F66F81D05B3}">
      <dgm:prSet/>
      <dgm:spPr/>
      <dgm:t>
        <a:bodyPr/>
        <a:lstStyle/>
        <a:p>
          <a:r>
            <a:rPr lang="de-AT" dirty="0"/>
            <a:t>höhere Lebens-zufriedenheit </a:t>
          </a:r>
        </a:p>
      </dgm:t>
    </dgm:pt>
    <dgm:pt modelId="{23AA27A7-574B-4814-A722-759B4FF5823E}" type="parTrans" cxnId="{45ED088B-AA79-4D0F-AC1A-C95FFF9C71EC}">
      <dgm:prSet/>
      <dgm:spPr/>
      <dgm:t>
        <a:bodyPr/>
        <a:lstStyle/>
        <a:p>
          <a:endParaRPr lang="de-AT"/>
        </a:p>
      </dgm:t>
    </dgm:pt>
    <dgm:pt modelId="{664466FF-A847-4A5B-8643-90EF60A4B141}" type="sibTrans" cxnId="{45ED088B-AA79-4D0F-AC1A-C95FFF9C71EC}">
      <dgm:prSet/>
      <dgm:spPr/>
      <dgm:t>
        <a:bodyPr/>
        <a:lstStyle/>
        <a:p>
          <a:endParaRPr lang="de-AT"/>
        </a:p>
      </dgm:t>
    </dgm:pt>
    <dgm:pt modelId="{FC67CCCC-4F2B-48CB-ACEE-3B0E80A0CAF7}" type="pres">
      <dgm:prSet presAssocID="{4205854E-BA83-4D7C-80AD-7A750BE69834}" presName="Name0" presStyleCnt="0">
        <dgm:presLayoutVars>
          <dgm:dir/>
          <dgm:resizeHandles val="exact"/>
        </dgm:presLayoutVars>
      </dgm:prSet>
      <dgm:spPr/>
    </dgm:pt>
    <dgm:pt modelId="{2E64D2BE-7053-4205-A6E3-B51F1D0F6A3C}" type="pres">
      <dgm:prSet presAssocID="{1BBC0D39-A2BB-463A-84D4-2F9F895CCA44}" presName="node" presStyleLbl="node1" presStyleIdx="0" presStyleCnt="3">
        <dgm:presLayoutVars>
          <dgm:bulletEnabled val="1"/>
        </dgm:presLayoutVars>
      </dgm:prSet>
      <dgm:spPr/>
    </dgm:pt>
    <dgm:pt modelId="{DBF51049-310A-4C21-8C18-06139D8DBF2E}" type="pres">
      <dgm:prSet presAssocID="{9B0FBC43-F569-48B9-9EC8-C6A838D4D744}" presName="sibTrans" presStyleLbl="sibTrans2D1" presStyleIdx="0" presStyleCnt="2" custScaleX="164752" custLinFactNeighborX="-2830"/>
      <dgm:spPr>
        <a:prstGeom prst="leftRightArrow">
          <a:avLst/>
        </a:prstGeom>
      </dgm:spPr>
    </dgm:pt>
    <dgm:pt modelId="{7A86B26E-D593-494C-BA9F-120A2FABA423}" type="pres">
      <dgm:prSet presAssocID="{9B0FBC43-F569-48B9-9EC8-C6A838D4D744}" presName="connectorText" presStyleLbl="sibTrans2D1" presStyleIdx="0" presStyleCnt="2"/>
      <dgm:spPr/>
    </dgm:pt>
    <dgm:pt modelId="{03F24D22-095C-4AE3-843F-B528357D3A00}" type="pres">
      <dgm:prSet presAssocID="{E842888E-CAE2-4F50-AFAF-91BB3FDBA2A9}" presName="node" presStyleLbl="node1" presStyleIdx="1" presStyleCnt="3">
        <dgm:presLayoutVars>
          <dgm:bulletEnabled val="1"/>
        </dgm:presLayoutVars>
      </dgm:prSet>
      <dgm:spPr/>
    </dgm:pt>
    <dgm:pt modelId="{6F21A9DC-CD60-4A33-8C60-ABEEA3287A42}" type="pres">
      <dgm:prSet presAssocID="{FE1F89FD-0468-4230-8493-2BDEFA3DCD64}" presName="sibTrans" presStyleLbl="sibTrans2D1" presStyleIdx="1" presStyleCnt="2" custScaleX="165150"/>
      <dgm:spPr>
        <a:prstGeom prst="leftRightArrow">
          <a:avLst/>
        </a:prstGeom>
      </dgm:spPr>
    </dgm:pt>
    <dgm:pt modelId="{6927A137-EE78-40A5-A7BB-2EBC11335236}" type="pres">
      <dgm:prSet presAssocID="{FE1F89FD-0468-4230-8493-2BDEFA3DCD64}" presName="connectorText" presStyleLbl="sibTrans2D1" presStyleIdx="1" presStyleCnt="2"/>
      <dgm:spPr/>
    </dgm:pt>
    <dgm:pt modelId="{D422CE4B-9544-4533-B47E-B45F4BE22842}" type="pres">
      <dgm:prSet presAssocID="{EB7F3881-452F-4247-ADEC-0F66F81D05B3}" presName="node" presStyleLbl="node1" presStyleIdx="2" presStyleCnt="3">
        <dgm:presLayoutVars>
          <dgm:bulletEnabled val="1"/>
        </dgm:presLayoutVars>
      </dgm:prSet>
      <dgm:spPr/>
    </dgm:pt>
  </dgm:ptLst>
  <dgm:cxnLst>
    <dgm:cxn modelId="{8E9CE11D-CE34-42A7-B16B-E19B3160D6E1}" type="presOf" srcId="{9B0FBC43-F569-48B9-9EC8-C6A838D4D744}" destId="{7A86B26E-D593-494C-BA9F-120A2FABA423}" srcOrd="1" destOrd="0" presId="urn:microsoft.com/office/officeart/2005/8/layout/process1"/>
    <dgm:cxn modelId="{551DF132-0B0F-4B85-84E7-44CBC4A22045}" srcId="{4205854E-BA83-4D7C-80AD-7A750BE69834}" destId="{1BBC0D39-A2BB-463A-84D4-2F9F895CCA44}" srcOrd="0" destOrd="0" parTransId="{BBD24F77-3C88-415E-8902-031504936F68}" sibTransId="{9B0FBC43-F569-48B9-9EC8-C6A838D4D744}"/>
    <dgm:cxn modelId="{D3526F5B-20B8-499B-ACBF-F26E3F8455B3}" type="presOf" srcId="{4205854E-BA83-4D7C-80AD-7A750BE69834}" destId="{FC67CCCC-4F2B-48CB-ACEE-3B0E80A0CAF7}" srcOrd="0" destOrd="0" presId="urn:microsoft.com/office/officeart/2005/8/layout/process1"/>
    <dgm:cxn modelId="{4E9B596E-E06D-47D1-89A3-13159F4A3BC6}" type="presOf" srcId="{E842888E-CAE2-4F50-AFAF-91BB3FDBA2A9}" destId="{03F24D22-095C-4AE3-843F-B528357D3A00}" srcOrd="0" destOrd="0" presId="urn:microsoft.com/office/officeart/2005/8/layout/process1"/>
    <dgm:cxn modelId="{F11FDE57-C31C-4569-AFD7-BB64939A8BE1}" type="presOf" srcId="{EB7F3881-452F-4247-ADEC-0F66F81D05B3}" destId="{D422CE4B-9544-4533-B47E-B45F4BE22842}" srcOrd="0" destOrd="0" presId="urn:microsoft.com/office/officeart/2005/8/layout/process1"/>
    <dgm:cxn modelId="{1497BC89-91FA-46DB-9354-B2D935656322}" srcId="{4205854E-BA83-4D7C-80AD-7A750BE69834}" destId="{E842888E-CAE2-4F50-AFAF-91BB3FDBA2A9}" srcOrd="1" destOrd="0" parTransId="{077F15B7-51E9-4257-BE33-DC1448C976DA}" sibTransId="{FE1F89FD-0468-4230-8493-2BDEFA3DCD64}"/>
    <dgm:cxn modelId="{45ED088B-AA79-4D0F-AC1A-C95FFF9C71EC}" srcId="{4205854E-BA83-4D7C-80AD-7A750BE69834}" destId="{EB7F3881-452F-4247-ADEC-0F66F81D05B3}" srcOrd="2" destOrd="0" parTransId="{23AA27A7-574B-4814-A722-759B4FF5823E}" sibTransId="{664466FF-A847-4A5B-8643-90EF60A4B141}"/>
    <dgm:cxn modelId="{B2B7BE8E-94D7-4201-8DE3-67EBB6815178}" type="presOf" srcId="{9B0FBC43-F569-48B9-9EC8-C6A838D4D744}" destId="{DBF51049-310A-4C21-8C18-06139D8DBF2E}" srcOrd="0" destOrd="0" presId="urn:microsoft.com/office/officeart/2005/8/layout/process1"/>
    <dgm:cxn modelId="{321DD7CC-0506-427F-BAD9-3694AA96B93F}" type="presOf" srcId="{1BBC0D39-A2BB-463A-84D4-2F9F895CCA44}" destId="{2E64D2BE-7053-4205-A6E3-B51F1D0F6A3C}" srcOrd="0" destOrd="0" presId="urn:microsoft.com/office/officeart/2005/8/layout/process1"/>
    <dgm:cxn modelId="{6C8730D4-EB40-416C-9650-B29ACD2067FA}" type="presOf" srcId="{FE1F89FD-0468-4230-8493-2BDEFA3DCD64}" destId="{6927A137-EE78-40A5-A7BB-2EBC11335236}" srcOrd="1" destOrd="0" presId="urn:microsoft.com/office/officeart/2005/8/layout/process1"/>
    <dgm:cxn modelId="{A33101F5-10EC-4FCE-A3B2-A0056282311D}" type="presOf" srcId="{FE1F89FD-0468-4230-8493-2BDEFA3DCD64}" destId="{6F21A9DC-CD60-4A33-8C60-ABEEA3287A42}" srcOrd="0" destOrd="0" presId="urn:microsoft.com/office/officeart/2005/8/layout/process1"/>
    <dgm:cxn modelId="{7E2BB4FB-85E1-4F35-9977-CB1BE3B00674}" type="presParOf" srcId="{FC67CCCC-4F2B-48CB-ACEE-3B0E80A0CAF7}" destId="{2E64D2BE-7053-4205-A6E3-B51F1D0F6A3C}" srcOrd="0" destOrd="0" presId="urn:microsoft.com/office/officeart/2005/8/layout/process1"/>
    <dgm:cxn modelId="{C5F65528-3B3C-4FA9-866E-DD6E5C288F24}" type="presParOf" srcId="{FC67CCCC-4F2B-48CB-ACEE-3B0E80A0CAF7}" destId="{DBF51049-310A-4C21-8C18-06139D8DBF2E}" srcOrd="1" destOrd="0" presId="urn:microsoft.com/office/officeart/2005/8/layout/process1"/>
    <dgm:cxn modelId="{0E3F6700-6238-4511-B5C0-E84AB306724A}" type="presParOf" srcId="{DBF51049-310A-4C21-8C18-06139D8DBF2E}" destId="{7A86B26E-D593-494C-BA9F-120A2FABA423}" srcOrd="0" destOrd="0" presId="urn:microsoft.com/office/officeart/2005/8/layout/process1"/>
    <dgm:cxn modelId="{1551E0D9-3108-4EC9-811C-F357D63930C4}" type="presParOf" srcId="{FC67CCCC-4F2B-48CB-ACEE-3B0E80A0CAF7}" destId="{03F24D22-095C-4AE3-843F-B528357D3A00}" srcOrd="2" destOrd="0" presId="urn:microsoft.com/office/officeart/2005/8/layout/process1"/>
    <dgm:cxn modelId="{194E132D-E519-40E0-84B6-F98056A30B63}" type="presParOf" srcId="{FC67CCCC-4F2B-48CB-ACEE-3B0E80A0CAF7}" destId="{6F21A9DC-CD60-4A33-8C60-ABEEA3287A42}" srcOrd="3" destOrd="0" presId="urn:microsoft.com/office/officeart/2005/8/layout/process1"/>
    <dgm:cxn modelId="{74C5D137-6598-411F-B92C-1A67DCECF5C4}" type="presParOf" srcId="{6F21A9DC-CD60-4A33-8C60-ABEEA3287A42}" destId="{6927A137-EE78-40A5-A7BB-2EBC11335236}" srcOrd="0" destOrd="0" presId="urn:microsoft.com/office/officeart/2005/8/layout/process1"/>
    <dgm:cxn modelId="{00431BB1-A1D4-4360-8CFE-22C9D160BA45}" type="presParOf" srcId="{FC67CCCC-4F2B-48CB-ACEE-3B0E80A0CAF7}" destId="{D422CE4B-9544-4533-B47E-B45F4BE2284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205854E-BA83-4D7C-80AD-7A750BE69834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</dgm:pt>
    <dgm:pt modelId="{1BBC0D39-A2BB-463A-84D4-2F9F895CCA44}">
      <dgm:prSet phldrT="[Text]"/>
      <dgm:spPr/>
      <dgm:t>
        <a:bodyPr/>
        <a:lstStyle/>
        <a:p>
          <a:r>
            <a:rPr lang="de-AT" dirty="0"/>
            <a:t>Mehr Unterstützungs-ressourcen</a:t>
          </a:r>
        </a:p>
        <a:p>
          <a:r>
            <a:rPr lang="de-AT" dirty="0"/>
            <a:t>(türkische Migrant*innen)</a:t>
          </a:r>
        </a:p>
      </dgm:t>
    </dgm:pt>
    <dgm:pt modelId="{BBD24F77-3C88-415E-8902-031504936F68}" type="parTrans" cxnId="{551DF132-0B0F-4B85-84E7-44CBC4A22045}">
      <dgm:prSet/>
      <dgm:spPr/>
      <dgm:t>
        <a:bodyPr/>
        <a:lstStyle/>
        <a:p>
          <a:endParaRPr lang="de-AT"/>
        </a:p>
      </dgm:t>
    </dgm:pt>
    <dgm:pt modelId="{9B0FBC43-F569-48B9-9EC8-C6A838D4D744}" type="sibTrans" cxnId="{551DF132-0B0F-4B85-84E7-44CBC4A22045}">
      <dgm:prSet/>
      <dgm:spPr/>
      <dgm:t>
        <a:bodyPr/>
        <a:lstStyle/>
        <a:p>
          <a:endParaRPr lang="de-AT"/>
        </a:p>
      </dgm:t>
    </dgm:pt>
    <dgm:pt modelId="{E842888E-CAE2-4F50-AFAF-91BB3FDBA2A9}">
      <dgm:prSet phldrT="[Text]"/>
      <dgm:spPr/>
      <dgm:t>
        <a:bodyPr/>
        <a:lstStyle/>
        <a:p>
          <a:r>
            <a:rPr lang="de-AT" dirty="0"/>
            <a:t>bessere Subjektive Gesundheit &amp; höhere Lebenszufriedenheit </a:t>
          </a:r>
        </a:p>
      </dgm:t>
    </dgm:pt>
    <dgm:pt modelId="{077F15B7-51E9-4257-BE33-DC1448C976DA}" type="parTrans" cxnId="{1497BC89-91FA-46DB-9354-B2D935656322}">
      <dgm:prSet/>
      <dgm:spPr/>
      <dgm:t>
        <a:bodyPr/>
        <a:lstStyle/>
        <a:p>
          <a:endParaRPr lang="de-AT"/>
        </a:p>
      </dgm:t>
    </dgm:pt>
    <dgm:pt modelId="{FE1F89FD-0468-4230-8493-2BDEFA3DCD64}" type="sibTrans" cxnId="{1497BC89-91FA-46DB-9354-B2D935656322}">
      <dgm:prSet/>
      <dgm:spPr/>
      <dgm:t>
        <a:bodyPr/>
        <a:lstStyle/>
        <a:p>
          <a:endParaRPr lang="de-AT"/>
        </a:p>
      </dgm:t>
    </dgm:pt>
    <dgm:pt modelId="{FC67CCCC-4F2B-48CB-ACEE-3B0E80A0CAF7}" type="pres">
      <dgm:prSet presAssocID="{4205854E-BA83-4D7C-80AD-7A750BE69834}" presName="Name0" presStyleCnt="0">
        <dgm:presLayoutVars>
          <dgm:dir/>
          <dgm:resizeHandles val="exact"/>
        </dgm:presLayoutVars>
      </dgm:prSet>
      <dgm:spPr/>
    </dgm:pt>
    <dgm:pt modelId="{2E64D2BE-7053-4205-A6E3-B51F1D0F6A3C}" type="pres">
      <dgm:prSet presAssocID="{1BBC0D39-A2BB-463A-84D4-2F9F895CCA44}" presName="node" presStyleLbl="node1" presStyleIdx="0" presStyleCnt="2" custLinFactNeighborX="-194" custLinFactNeighborY="0">
        <dgm:presLayoutVars>
          <dgm:bulletEnabled val="1"/>
        </dgm:presLayoutVars>
      </dgm:prSet>
      <dgm:spPr/>
    </dgm:pt>
    <dgm:pt modelId="{DBF51049-310A-4C21-8C18-06139D8DBF2E}" type="pres">
      <dgm:prSet presAssocID="{9B0FBC43-F569-48B9-9EC8-C6A838D4D744}" presName="sibTrans" presStyleLbl="sibTrans2D1" presStyleIdx="0" presStyleCnt="1" custScaleX="99794" custLinFactNeighborX="-2720" custLinFactNeighborY="0"/>
      <dgm:spPr>
        <a:prstGeom prst="rightArrow">
          <a:avLst/>
        </a:prstGeom>
      </dgm:spPr>
    </dgm:pt>
    <dgm:pt modelId="{7A86B26E-D593-494C-BA9F-120A2FABA423}" type="pres">
      <dgm:prSet presAssocID="{9B0FBC43-F569-48B9-9EC8-C6A838D4D744}" presName="connectorText" presStyleLbl="sibTrans2D1" presStyleIdx="0" presStyleCnt="1"/>
      <dgm:spPr/>
    </dgm:pt>
    <dgm:pt modelId="{03F24D22-095C-4AE3-843F-B528357D3A00}" type="pres">
      <dgm:prSet presAssocID="{E842888E-CAE2-4F50-AFAF-91BB3FDBA2A9}" presName="node" presStyleLbl="node1" presStyleIdx="1" presStyleCnt="2">
        <dgm:presLayoutVars>
          <dgm:bulletEnabled val="1"/>
        </dgm:presLayoutVars>
      </dgm:prSet>
      <dgm:spPr/>
    </dgm:pt>
  </dgm:ptLst>
  <dgm:cxnLst>
    <dgm:cxn modelId="{8E9CE11D-CE34-42A7-B16B-E19B3160D6E1}" type="presOf" srcId="{9B0FBC43-F569-48B9-9EC8-C6A838D4D744}" destId="{7A86B26E-D593-494C-BA9F-120A2FABA423}" srcOrd="1" destOrd="0" presId="urn:microsoft.com/office/officeart/2005/8/layout/process1"/>
    <dgm:cxn modelId="{551DF132-0B0F-4B85-84E7-44CBC4A22045}" srcId="{4205854E-BA83-4D7C-80AD-7A750BE69834}" destId="{1BBC0D39-A2BB-463A-84D4-2F9F895CCA44}" srcOrd="0" destOrd="0" parTransId="{BBD24F77-3C88-415E-8902-031504936F68}" sibTransId="{9B0FBC43-F569-48B9-9EC8-C6A838D4D744}"/>
    <dgm:cxn modelId="{D3526F5B-20B8-499B-ACBF-F26E3F8455B3}" type="presOf" srcId="{4205854E-BA83-4D7C-80AD-7A750BE69834}" destId="{FC67CCCC-4F2B-48CB-ACEE-3B0E80A0CAF7}" srcOrd="0" destOrd="0" presId="urn:microsoft.com/office/officeart/2005/8/layout/process1"/>
    <dgm:cxn modelId="{4E9B596E-E06D-47D1-89A3-13159F4A3BC6}" type="presOf" srcId="{E842888E-CAE2-4F50-AFAF-91BB3FDBA2A9}" destId="{03F24D22-095C-4AE3-843F-B528357D3A00}" srcOrd="0" destOrd="0" presId="urn:microsoft.com/office/officeart/2005/8/layout/process1"/>
    <dgm:cxn modelId="{1497BC89-91FA-46DB-9354-B2D935656322}" srcId="{4205854E-BA83-4D7C-80AD-7A750BE69834}" destId="{E842888E-CAE2-4F50-AFAF-91BB3FDBA2A9}" srcOrd="1" destOrd="0" parTransId="{077F15B7-51E9-4257-BE33-DC1448C976DA}" sibTransId="{FE1F89FD-0468-4230-8493-2BDEFA3DCD64}"/>
    <dgm:cxn modelId="{B2B7BE8E-94D7-4201-8DE3-67EBB6815178}" type="presOf" srcId="{9B0FBC43-F569-48B9-9EC8-C6A838D4D744}" destId="{DBF51049-310A-4C21-8C18-06139D8DBF2E}" srcOrd="0" destOrd="0" presId="urn:microsoft.com/office/officeart/2005/8/layout/process1"/>
    <dgm:cxn modelId="{321DD7CC-0506-427F-BAD9-3694AA96B93F}" type="presOf" srcId="{1BBC0D39-A2BB-463A-84D4-2F9F895CCA44}" destId="{2E64D2BE-7053-4205-A6E3-B51F1D0F6A3C}" srcOrd="0" destOrd="0" presId="urn:microsoft.com/office/officeart/2005/8/layout/process1"/>
    <dgm:cxn modelId="{7E2BB4FB-85E1-4F35-9977-CB1BE3B00674}" type="presParOf" srcId="{FC67CCCC-4F2B-48CB-ACEE-3B0E80A0CAF7}" destId="{2E64D2BE-7053-4205-A6E3-B51F1D0F6A3C}" srcOrd="0" destOrd="0" presId="urn:microsoft.com/office/officeart/2005/8/layout/process1"/>
    <dgm:cxn modelId="{C5F65528-3B3C-4FA9-866E-DD6E5C288F24}" type="presParOf" srcId="{FC67CCCC-4F2B-48CB-ACEE-3B0E80A0CAF7}" destId="{DBF51049-310A-4C21-8C18-06139D8DBF2E}" srcOrd="1" destOrd="0" presId="urn:microsoft.com/office/officeart/2005/8/layout/process1"/>
    <dgm:cxn modelId="{0E3F6700-6238-4511-B5C0-E84AB306724A}" type="presParOf" srcId="{DBF51049-310A-4C21-8C18-06139D8DBF2E}" destId="{7A86B26E-D593-494C-BA9F-120A2FABA423}" srcOrd="0" destOrd="0" presId="urn:microsoft.com/office/officeart/2005/8/layout/process1"/>
    <dgm:cxn modelId="{1551E0D9-3108-4EC9-811C-F357D63930C4}" type="presParOf" srcId="{FC67CCCC-4F2B-48CB-ACEE-3B0E80A0CAF7}" destId="{03F24D22-095C-4AE3-843F-B528357D3A0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4B161A5-EB4E-47D6-AB50-F422E11EB9A0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18B8E5AB-A659-484A-A5B7-256355AF682E}">
      <dgm:prSet phldrT="[Text]"/>
      <dgm:spPr/>
      <dgm:t>
        <a:bodyPr/>
        <a:lstStyle/>
        <a:p>
          <a:r>
            <a:rPr lang="de-AT" dirty="0"/>
            <a:t>Soziale Integration ist geglückt</a:t>
          </a:r>
        </a:p>
      </dgm:t>
    </dgm:pt>
    <dgm:pt modelId="{090533A0-CF66-4F46-9C9B-3C9372537ABA}" type="parTrans" cxnId="{6FDAE255-E187-40EF-B12F-5131D70A8715}">
      <dgm:prSet/>
      <dgm:spPr/>
      <dgm:t>
        <a:bodyPr/>
        <a:lstStyle/>
        <a:p>
          <a:endParaRPr lang="de-AT"/>
        </a:p>
      </dgm:t>
    </dgm:pt>
    <dgm:pt modelId="{7DE8BF58-27E4-4A50-B82A-85496E693ABE}" type="sibTrans" cxnId="{6FDAE255-E187-40EF-B12F-5131D70A8715}">
      <dgm:prSet/>
      <dgm:spPr/>
      <dgm:t>
        <a:bodyPr/>
        <a:lstStyle/>
        <a:p>
          <a:endParaRPr lang="de-AT"/>
        </a:p>
      </dgm:t>
    </dgm:pt>
    <dgm:pt modelId="{438ABBE4-8021-4A56-BB88-5571ABF0AEF2}" type="pres">
      <dgm:prSet presAssocID="{74B161A5-EB4E-47D6-AB50-F422E11EB9A0}" presName="Name0" presStyleCnt="0">
        <dgm:presLayoutVars>
          <dgm:dir/>
          <dgm:animLvl val="lvl"/>
          <dgm:resizeHandles val="exact"/>
        </dgm:presLayoutVars>
      </dgm:prSet>
      <dgm:spPr/>
    </dgm:pt>
    <dgm:pt modelId="{443F3D4F-121C-4781-8850-A64F581C556B}" type="pres">
      <dgm:prSet presAssocID="{18B8E5AB-A659-484A-A5B7-256355AF682E}" presName="parTxOnly" presStyleLbl="node1" presStyleIdx="0" presStyleCnt="1" custLinFactNeighborX="-11242" custLinFactNeighborY="13190">
        <dgm:presLayoutVars>
          <dgm:chMax val="0"/>
          <dgm:chPref val="0"/>
          <dgm:bulletEnabled val="1"/>
        </dgm:presLayoutVars>
      </dgm:prSet>
      <dgm:spPr/>
    </dgm:pt>
  </dgm:ptLst>
  <dgm:cxnLst>
    <dgm:cxn modelId="{6FDAE255-E187-40EF-B12F-5131D70A8715}" srcId="{74B161A5-EB4E-47D6-AB50-F422E11EB9A0}" destId="{18B8E5AB-A659-484A-A5B7-256355AF682E}" srcOrd="0" destOrd="0" parTransId="{090533A0-CF66-4F46-9C9B-3C9372537ABA}" sibTransId="{7DE8BF58-27E4-4A50-B82A-85496E693ABE}"/>
    <dgm:cxn modelId="{EB34C7A3-BF15-4964-85EE-252913A6F3CD}" type="presOf" srcId="{74B161A5-EB4E-47D6-AB50-F422E11EB9A0}" destId="{438ABBE4-8021-4A56-BB88-5571ABF0AEF2}" srcOrd="0" destOrd="0" presId="urn:microsoft.com/office/officeart/2005/8/layout/chevron1"/>
    <dgm:cxn modelId="{D81E8CCA-1476-46BB-8077-D4E2530535A7}" type="presOf" srcId="{18B8E5AB-A659-484A-A5B7-256355AF682E}" destId="{443F3D4F-121C-4781-8850-A64F581C556B}" srcOrd="0" destOrd="0" presId="urn:microsoft.com/office/officeart/2005/8/layout/chevron1"/>
    <dgm:cxn modelId="{4B6357F1-0C29-4306-8F99-02B865AB8109}" type="presParOf" srcId="{438ABBE4-8021-4A56-BB88-5571ABF0AEF2}" destId="{443F3D4F-121C-4781-8850-A64F581C556B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4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942EE0-F801-40E8-85C7-F645838051A1}">
      <dsp:nvSpPr>
        <dsp:cNvPr id="0" name=""/>
        <dsp:cNvSpPr/>
      </dsp:nvSpPr>
      <dsp:spPr>
        <a:xfrm>
          <a:off x="2202" y="146972"/>
          <a:ext cx="2531166" cy="126558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100" b="1" kern="1200" dirty="0"/>
            <a:t>Gesundheit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100" kern="1200" dirty="0"/>
            <a:t>Bio-psycho-sozial-Modell: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100" kern="1200" dirty="0"/>
            <a:t>biologische, psychische &amp; soziale Faktoren werden berücksichtigt</a:t>
          </a:r>
        </a:p>
      </dsp:txBody>
      <dsp:txXfrm>
        <a:off x="39270" y="184040"/>
        <a:ext cx="2457030" cy="1191447"/>
      </dsp:txXfrm>
    </dsp:sp>
    <dsp:sp modelId="{8FF0DDC3-1F35-4778-9192-298508092CB0}">
      <dsp:nvSpPr>
        <dsp:cNvPr id="0" name=""/>
        <dsp:cNvSpPr/>
      </dsp:nvSpPr>
      <dsp:spPr>
        <a:xfrm>
          <a:off x="3166160" y="146972"/>
          <a:ext cx="2531166" cy="1265583"/>
        </a:xfrm>
        <a:prstGeom prst="roundRect">
          <a:avLst>
            <a:gd name="adj" fmla="val 10000"/>
          </a:avLst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100" b="1" kern="1200" dirty="0"/>
            <a:t>Sozialkapital </a:t>
          </a:r>
          <a:endParaRPr lang="de-AT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100" kern="1200" dirty="0"/>
            <a:t>Summer tatsächlicher und potentieller Ressourcen innerhalb eines sozialen Netzwerks (soziale Kontakte, Größe des sozialen Netzwerkes, Soziale Unterstützung)</a:t>
          </a:r>
        </a:p>
      </dsp:txBody>
      <dsp:txXfrm>
        <a:off x="3203228" y="184040"/>
        <a:ext cx="2457030" cy="1191447"/>
      </dsp:txXfrm>
    </dsp:sp>
    <dsp:sp modelId="{17E70EB0-1A09-4F51-A9D3-D1851C3EBF4B}">
      <dsp:nvSpPr>
        <dsp:cNvPr id="0" name=""/>
        <dsp:cNvSpPr/>
      </dsp:nvSpPr>
      <dsp:spPr>
        <a:xfrm>
          <a:off x="6330118" y="146972"/>
          <a:ext cx="2531166" cy="1265583"/>
        </a:xfrm>
        <a:prstGeom prst="roundRect">
          <a:avLst>
            <a:gd name="adj" fmla="val 10000"/>
          </a:avLst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100" b="1" kern="1200" dirty="0" err="1"/>
            <a:t>Healthy</a:t>
          </a:r>
          <a:r>
            <a:rPr lang="de-AT" sz="1100" b="1" kern="1200" dirty="0"/>
            <a:t> Immigrant </a:t>
          </a:r>
          <a:r>
            <a:rPr lang="de-AT" sz="1100" b="1" kern="1200" dirty="0" err="1"/>
            <a:t>Effect</a:t>
          </a:r>
          <a:endParaRPr lang="de-AT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100" kern="1200" dirty="0"/>
            <a:t>Neu angekommene Migrant*innen haben eine bessere Gesundheit als Einheimische (Selbstselektion durch Flucht)</a:t>
          </a:r>
        </a:p>
      </dsp:txBody>
      <dsp:txXfrm>
        <a:off x="6367186" y="184040"/>
        <a:ext cx="2457030" cy="1191447"/>
      </dsp:txXfrm>
    </dsp:sp>
    <dsp:sp modelId="{1F427DBD-90BF-416A-B744-52DB5E827772}">
      <dsp:nvSpPr>
        <dsp:cNvPr id="0" name=""/>
        <dsp:cNvSpPr/>
      </dsp:nvSpPr>
      <dsp:spPr>
        <a:xfrm>
          <a:off x="9494076" y="146972"/>
          <a:ext cx="2531166" cy="1265583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100" b="1" kern="1200" dirty="0"/>
            <a:t>Forschung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100" kern="1200" dirty="0"/>
            <a:t>Vergleichsgruppen: Österreicher*innen und Migrant*innen aus der Türkei oder Ex-Jugoslawien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100" kern="1200" dirty="0"/>
            <a:t>(1. / 2. Generation in Ö)</a:t>
          </a:r>
        </a:p>
      </dsp:txBody>
      <dsp:txXfrm>
        <a:off x="9531144" y="184040"/>
        <a:ext cx="2457030" cy="11914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64D2BE-7053-4205-A6E3-B51F1D0F6A3C}">
      <dsp:nvSpPr>
        <dsp:cNvPr id="0" name=""/>
        <dsp:cNvSpPr/>
      </dsp:nvSpPr>
      <dsp:spPr>
        <a:xfrm>
          <a:off x="749" y="196686"/>
          <a:ext cx="1597653" cy="95859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800" kern="1200" dirty="0"/>
            <a:t>Wenig Soziale Ressourcen </a:t>
          </a:r>
        </a:p>
      </dsp:txBody>
      <dsp:txXfrm>
        <a:off x="28825" y="224762"/>
        <a:ext cx="1541501" cy="902440"/>
      </dsp:txXfrm>
    </dsp:sp>
    <dsp:sp modelId="{DBF51049-310A-4C21-8C18-06139D8DBF2E}">
      <dsp:nvSpPr>
        <dsp:cNvPr id="0" name=""/>
        <dsp:cNvSpPr/>
      </dsp:nvSpPr>
      <dsp:spPr>
        <a:xfrm>
          <a:off x="1758168" y="477873"/>
          <a:ext cx="338702" cy="3962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1500" kern="1200"/>
        </a:p>
      </dsp:txBody>
      <dsp:txXfrm>
        <a:off x="1758168" y="557117"/>
        <a:ext cx="237091" cy="237730"/>
      </dsp:txXfrm>
    </dsp:sp>
    <dsp:sp modelId="{03F24D22-095C-4AE3-843F-B528357D3A00}">
      <dsp:nvSpPr>
        <dsp:cNvPr id="0" name=""/>
        <dsp:cNvSpPr/>
      </dsp:nvSpPr>
      <dsp:spPr>
        <a:xfrm>
          <a:off x="2237464" y="196686"/>
          <a:ext cx="1597653" cy="958592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800" kern="1200" dirty="0"/>
            <a:t>Abschottung der türkischen Migrant*innen</a:t>
          </a:r>
        </a:p>
      </dsp:txBody>
      <dsp:txXfrm>
        <a:off x="2265540" y="224762"/>
        <a:ext cx="1541501" cy="9024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64D2BE-7053-4205-A6E3-B51F1D0F6A3C}">
      <dsp:nvSpPr>
        <dsp:cNvPr id="0" name=""/>
        <dsp:cNvSpPr/>
      </dsp:nvSpPr>
      <dsp:spPr>
        <a:xfrm>
          <a:off x="749" y="16950"/>
          <a:ext cx="1597653" cy="131806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600" kern="1200" dirty="0"/>
            <a:t>Subjektive Gesundheit </a:t>
          </a:r>
        </a:p>
      </dsp:txBody>
      <dsp:txXfrm>
        <a:off x="39354" y="55555"/>
        <a:ext cx="1520443" cy="1240854"/>
      </dsp:txXfrm>
    </dsp:sp>
    <dsp:sp modelId="{DBF51049-310A-4C21-8C18-06139D8DBF2E}">
      <dsp:nvSpPr>
        <dsp:cNvPr id="0" name=""/>
        <dsp:cNvSpPr/>
      </dsp:nvSpPr>
      <dsp:spPr>
        <a:xfrm>
          <a:off x="1758168" y="477873"/>
          <a:ext cx="338702" cy="3962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1300" kern="1200"/>
        </a:p>
      </dsp:txBody>
      <dsp:txXfrm>
        <a:off x="1758168" y="557117"/>
        <a:ext cx="237091" cy="237730"/>
      </dsp:txXfrm>
    </dsp:sp>
    <dsp:sp modelId="{03F24D22-095C-4AE3-843F-B528357D3A00}">
      <dsp:nvSpPr>
        <dsp:cNvPr id="0" name=""/>
        <dsp:cNvSpPr/>
      </dsp:nvSpPr>
      <dsp:spPr>
        <a:xfrm>
          <a:off x="2237464" y="16950"/>
          <a:ext cx="1597653" cy="1318064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600" kern="1200" dirty="0"/>
            <a:t>kein Unterschied zw. Ö, türkische Migrant*innen, ex-jugoslawische Migrant*innen</a:t>
          </a:r>
        </a:p>
      </dsp:txBody>
      <dsp:txXfrm>
        <a:off x="2276069" y="55555"/>
        <a:ext cx="1520443" cy="12408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64D2BE-7053-4205-A6E3-B51F1D0F6A3C}">
      <dsp:nvSpPr>
        <dsp:cNvPr id="0" name=""/>
        <dsp:cNvSpPr/>
      </dsp:nvSpPr>
      <dsp:spPr>
        <a:xfrm>
          <a:off x="749" y="84351"/>
          <a:ext cx="1597653" cy="118326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700" kern="1200" dirty="0"/>
            <a:t>Interethnische Netzwerke </a:t>
          </a:r>
        </a:p>
      </dsp:txBody>
      <dsp:txXfrm>
        <a:off x="35406" y="119008"/>
        <a:ext cx="1528339" cy="1113948"/>
      </dsp:txXfrm>
    </dsp:sp>
    <dsp:sp modelId="{DBF51049-310A-4C21-8C18-06139D8DBF2E}">
      <dsp:nvSpPr>
        <dsp:cNvPr id="0" name=""/>
        <dsp:cNvSpPr/>
      </dsp:nvSpPr>
      <dsp:spPr>
        <a:xfrm>
          <a:off x="1748582" y="477873"/>
          <a:ext cx="338702" cy="3962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1400" kern="1200"/>
        </a:p>
      </dsp:txBody>
      <dsp:txXfrm>
        <a:off x="1748582" y="557117"/>
        <a:ext cx="237091" cy="237730"/>
      </dsp:txXfrm>
    </dsp:sp>
    <dsp:sp modelId="{03F24D22-095C-4AE3-843F-B528357D3A00}">
      <dsp:nvSpPr>
        <dsp:cNvPr id="0" name=""/>
        <dsp:cNvSpPr/>
      </dsp:nvSpPr>
      <dsp:spPr>
        <a:xfrm>
          <a:off x="2237464" y="84351"/>
          <a:ext cx="1597653" cy="1183262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700" kern="1200" dirty="0"/>
            <a:t>bessere Subjektive Gesundheit der Migrant*innen</a:t>
          </a:r>
        </a:p>
      </dsp:txBody>
      <dsp:txXfrm>
        <a:off x="2272121" y="119008"/>
        <a:ext cx="1528339" cy="11139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64D2BE-7053-4205-A6E3-B51F1D0F6A3C}">
      <dsp:nvSpPr>
        <dsp:cNvPr id="0" name=""/>
        <dsp:cNvSpPr/>
      </dsp:nvSpPr>
      <dsp:spPr>
        <a:xfrm>
          <a:off x="0" y="106818"/>
          <a:ext cx="1597653" cy="113832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500" kern="1200" dirty="0"/>
            <a:t>Hohes Sozialkapital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500" kern="1200" dirty="0"/>
            <a:t>(ex-jugoslawische Migrant*innen) </a:t>
          </a:r>
        </a:p>
      </dsp:txBody>
      <dsp:txXfrm>
        <a:off x="33340" y="140158"/>
        <a:ext cx="1530973" cy="1071648"/>
      </dsp:txXfrm>
    </dsp:sp>
    <dsp:sp modelId="{DBF51049-310A-4C21-8C18-06139D8DBF2E}">
      <dsp:nvSpPr>
        <dsp:cNvPr id="0" name=""/>
        <dsp:cNvSpPr/>
      </dsp:nvSpPr>
      <dsp:spPr>
        <a:xfrm>
          <a:off x="1638223" y="477873"/>
          <a:ext cx="558672" cy="396218"/>
        </a:xfrm>
        <a:prstGeom prst="leftRightArrow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1200" kern="1200"/>
        </a:p>
      </dsp:txBody>
      <dsp:txXfrm>
        <a:off x="1638223" y="557117"/>
        <a:ext cx="439807" cy="237730"/>
      </dsp:txXfrm>
    </dsp:sp>
    <dsp:sp modelId="{03F24D22-095C-4AE3-843F-B528357D3A00}">
      <dsp:nvSpPr>
        <dsp:cNvPr id="0" name=""/>
        <dsp:cNvSpPr/>
      </dsp:nvSpPr>
      <dsp:spPr>
        <a:xfrm>
          <a:off x="2237464" y="106818"/>
          <a:ext cx="1597653" cy="1138328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500" kern="1200" dirty="0"/>
            <a:t>hohe Lebens-zufriedenheit </a:t>
          </a:r>
        </a:p>
      </dsp:txBody>
      <dsp:txXfrm>
        <a:off x="2270804" y="140158"/>
        <a:ext cx="1530973" cy="10716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64D2BE-7053-4205-A6E3-B51F1D0F6A3C}">
      <dsp:nvSpPr>
        <dsp:cNvPr id="0" name=""/>
        <dsp:cNvSpPr/>
      </dsp:nvSpPr>
      <dsp:spPr>
        <a:xfrm>
          <a:off x="3371" y="302831"/>
          <a:ext cx="1007664" cy="74630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000" kern="1200" dirty="0"/>
            <a:t>Hohes Sozialkapital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000" kern="1200" dirty="0"/>
            <a:t>(Ö, türkische Migrant*innen) </a:t>
          </a:r>
        </a:p>
      </dsp:txBody>
      <dsp:txXfrm>
        <a:off x="25229" y="324689"/>
        <a:ext cx="963948" cy="702585"/>
      </dsp:txXfrm>
    </dsp:sp>
    <dsp:sp modelId="{DBF51049-310A-4C21-8C18-06139D8DBF2E}">
      <dsp:nvSpPr>
        <dsp:cNvPr id="0" name=""/>
        <dsp:cNvSpPr/>
      </dsp:nvSpPr>
      <dsp:spPr>
        <a:xfrm>
          <a:off x="1036593" y="551032"/>
          <a:ext cx="351951" cy="249900"/>
        </a:xfrm>
        <a:prstGeom prst="leftRightArrow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800" kern="1200"/>
        </a:p>
      </dsp:txBody>
      <dsp:txXfrm>
        <a:off x="1036593" y="601012"/>
        <a:ext cx="276981" cy="149940"/>
      </dsp:txXfrm>
    </dsp:sp>
    <dsp:sp modelId="{03F24D22-095C-4AE3-843F-B528357D3A00}">
      <dsp:nvSpPr>
        <dsp:cNvPr id="0" name=""/>
        <dsp:cNvSpPr/>
      </dsp:nvSpPr>
      <dsp:spPr>
        <a:xfrm>
          <a:off x="1414101" y="302831"/>
          <a:ext cx="1007664" cy="746301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000" kern="1200" dirty="0"/>
            <a:t>bessere Subjektive Gesundheit </a:t>
          </a:r>
        </a:p>
      </dsp:txBody>
      <dsp:txXfrm>
        <a:off x="1435959" y="324689"/>
        <a:ext cx="963948" cy="702585"/>
      </dsp:txXfrm>
    </dsp:sp>
    <dsp:sp modelId="{6F21A9DC-CD60-4A33-8C60-ABEEA3287A42}">
      <dsp:nvSpPr>
        <dsp:cNvPr id="0" name=""/>
        <dsp:cNvSpPr/>
      </dsp:nvSpPr>
      <dsp:spPr>
        <a:xfrm>
          <a:off x="2452943" y="551032"/>
          <a:ext cx="352801" cy="249900"/>
        </a:xfrm>
        <a:prstGeom prst="leftRightArrow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800" kern="1200"/>
        </a:p>
      </dsp:txBody>
      <dsp:txXfrm>
        <a:off x="2452943" y="601012"/>
        <a:ext cx="277831" cy="149940"/>
      </dsp:txXfrm>
    </dsp:sp>
    <dsp:sp modelId="{D422CE4B-9544-4533-B47E-B45F4BE22842}">
      <dsp:nvSpPr>
        <dsp:cNvPr id="0" name=""/>
        <dsp:cNvSpPr/>
      </dsp:nvSpPr>
      <dsp:spPr>
        <a:xfrm>
          <a:off x="2824831" y="302831"/>
          <a:ext cx="1007664" cy="746301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000" kern="1200" dirty="0"/>
            <a:t>höhere Lebens-zufriedenheit </a:t>
          </a:r>
        </a:p>
      </dsp:txBody>
      <dsp:txXfrm>
        <a:off x="2846689" y="324689"/>
        <a:ext cx="963948" cy="70258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64D2BE-7053-4205-A6E3-B51F1D0F6A3C}">
      <dsp:nvSpPr>
        <dsp:cNvPr id="0" name=""/>
        <dsp:cNvSpPr/>
      </dsp:nvSpPr>
      <dsp:spPr>
        <a:xfrm>
          <a:off x="0" y="84351"/>
          <a:ext cx="1597653" cy="118326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300" kern="1200" dirty="0"/>
            <a:t>Mehr Unterstützungs-ressourcen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300" kern="1200" dirty="0"/>
            <a:t>(türkische Migrant*innen)</a:t>
          </a:r>
        </a:p>
      </dsp:txBody>
      <dsp:txXfrm>
        <a:off x="34657" y="119008"/>
        <a:ext cx="1528339" cy="1113948"/>
      </dsp:txXfrm>
    </dsp:sp>
    <dsp:sp modelId="{DBF51049-310A-4C21-8C18-06139D8DBF2E}">
      <dsp:nvSpPr>
        <dsp:cNvPr id="0" name=""/>
        <dsp:cNvSpPr/>
      </dsp:nvSpPr>
      <dsp:spPr>
        <a:xfrm>
          <a:off x="1748732" y="477873"/>
          <a:ext cx="338401" cy="396218"/>
        </a:xfrm>
        <a:prstGeom prst="rightArrow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1000" kern="1200"/>
        </a:p>
      </dsp:txBody>
      <dsp:txXfrm>
        <a:off x="1748732" y="557117"/>
        <a:ext cx="236881" cy="237730"/>
      </dsp:txXfrm>
    </dsp:sp>
    <dsp:sp modelId="{03F24D22-095C-4AE3-843F-B528357D3A00}">
      <dsp:nvSpPr>
        <dsp:cNvPr id="0" name=""/>
        <dsp:cNvSpPr/>
      </dsp:nvSpPr>
      <dsp:spPr>
        <a:xfrm>
          <a:off x="2237464" y="84351"/>
          <a:ext cx="1597653" cy="1183262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300" kern="1200" dirty="0"/>
            <a:t>bessere Subjektive Gesundheit &amp; höhere Lebenszufriedenheit </a:t>
          </a:r>
        </a:p>
      </dsp:txBody>
      <dsp:txXfrm>
        <a:off x="2272121" y="119008"/>
        <a:ext cx="1528339" cy="111394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3F3D4F-121C-4781-8850-A64F581C556B}">
      <dsp:nvSpPr>
        <dsp:cNvPr id="0" name=""/>
        <dsp:cNvSpPr/>
      </dsp:nvSpPr>
      <dsp:spPr>
        <a:xfrm>
          <a:off x="0" y="0"/>
          <a:ext cx="9823158" cy="1351966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026" tIns="69342" rIns="69342" bIns="69342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5200" kern="1200" dirty="0"/>
            <a:t>Soziale Integration ist geglückt</a:t>
          </a:r>
        </a:p>
      </dsp:txBody>
      <dsp:txXfrm>
        <a:off x="675983" y="0"/>
        <a:ext cx="8471192" cy="13519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D1889C-816F-43D5-B3FE-3838B1F12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F51BE94-D0FA-4567-9C85-34601455E9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06C6DB-A805-4F15-BDF8-B10946378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06A3-D295-4E94-B400-F7B2837FA327}" type="datetimeFigureOut">
              <a:rPr lang="de-AT" smtClean="0"/>
              <a:t>03.12.2021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15DD40-D56E-491E-B0E4-709549FFA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32FE10-6B40-4DFC-8BEE-040771DBB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D7E84-AC22-4CFB-9AC5-C690401845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57550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A92B02-C427-44CB-AC80-CC3221E0A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06C68EE-C483-4D79-837A-B6C66A851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D871F60-6A4B-426B-8A5A-41B9320F0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06A3-D295-4E94-B400-F7B2837FA327}" type="datetimeFigureOut">
              <a:rPr lang="de-AT" smtClean="0"/>
              <a:t>03.12.2021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791BF8-449F-4134-A2D8-42A2BAD83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793193-E0DA-491F-8051-DC4310015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D7E84-AC22-4CFB-9AC5-C690401845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91966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C38AFD2-40CE-45EA-B028-F5E46AF0FC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8E2AF22-38FB-498D-BDBF-489753BD54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96D482A-9052-4E26-994F-9337DBBF7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06A3-D295-4E94-B400-F7B2837FA327}" type="datetimeFigureOut">
              <a:rPr lang="de-AT" smtClean="0"/>
              <a:t>03.12.2021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E77778-5553-4683-BD60-D6E2F6ED1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78B24E-5467-41CA-A5CD-B31597F6B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D7E84-AC22-4CFB-9AC5-C690401845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4015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E48593-14A5-450A-BBD4-85F70521C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0D8F3F-FED2-4411-9D06-08ECD3CE0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1A7FE2-EC7B-401C-A350-7E99BFF58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06A3-D295-4E94-B400-F7B2837FA327}" type="datetimeFigureOut">
              <a:rPr lang="de-AT" smtClean="0"/>
              <a:t>03.12.2021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C11264-A0D5-4B30-9774-769D7746B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983A071-AEB3-48D6-9E1D-765EFD607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D7E84-AC22-4CFB-9AC5-C690401845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46160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ED3781-BDD0-4CCE-AB97-673FBA048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76F58CC-6BF6-469C-9F14-11DFA8C43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8BFB87-FD0B-4245-B509-A109A14AD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06A3-D295-4E94-B400-F7B2837FA327}" type="datetimeFigureOut">
              <a:rPr lang="de-AT" smtClean="0"/>
              <a:t>03.12.2021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7F116DC-B723-42BC-9B2C-BBEB45BC8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9EC0C0-3F37-46DC-8D62-1A75B54BD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D7E84-AC22-4CFB-9AC5-C690401845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74760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64D754-3A1E-4C12-BF21-70353E66E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133A6B5-737E-4A7D-B322-05F2698B55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028D209-6707-477A-A143-B8CE2F44E1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F87947-1B19-4F14-AF82-1E790BB96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06A3-D295-4E94-B400-F7B2837FA327}" type="datetimeFigureOut">
              <a:rPr lang="de-AT" smtClean="0"/>
              <a:t>03.12.2021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3AF40C0-E148-47C2-A2BF-3ED78FCF2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C9CBAA5-B648-4D07-A6AA-4628DCEFD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D7E84-AC22-4CFB-9AC5-C690401845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75171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3C002B-1942-409C-974F-5232EDA98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356A936-1D5F-400F-8D6C-67D952BF6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5A8FDCF-FD1D-4DFF-8698-7C5B48A98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4D451EE-0D0F-472B-8CC8-AE33E822CE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29F717C-74A7-4D0C-B7DF-BCB45CC591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3C7E3EE-0E67-4A40-88D2-41ADCC811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06A3-D295-4E94-B400-F7B2837FA327}" type="datetimeFigureOut">
              <a:rPr lang="de-AT" smtClean="0"/>
              <a:t>03.12.2021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AAE8377-ABF3-4F0B-A871-EB4578DC2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F2D3359-58F6-4AA1-9304-FC72EE318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D7E84-AC22-4CFB-9AC5-C690401845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173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483072-83E4-45EC-BE19-82B076E75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0A364F8-7C57-4805-9D16-7BD798D7B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06A3-D295-4E94-B400-F7B2837FA327}" type="datetimeFigureOut">
              <a:rPr lang="de-AT" smtClean="0"/>
              <a:t>03.12.2021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97477BC-7788-4567-A507-842DAAF09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1621BEB-89F6-4D90-9C98-D8D12FCAA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D7E84-AC22-4CFB-9AC5-C690401845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4926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6B0A959-1EFF-4505-B782-410B5702E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06A3-D295-4E94-B400-F7B2837FA327}" type="datetimeFigureOut">
              <a:rPr lang="de-AT" smtClean="0"/>
              <a:t>03.12.2021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A66D7F5-96F7-4FF0-B13C-8A7213CC1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EDBD7B4-01A1-4163-BDE3-CC83E3E11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D7E84-AC22-4CFB-9AC5-C690401845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77669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2F8987-E71B-468D-9819-697EDA353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1921C2-563B-402E-99E8-AE9BA2EED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28A7030-7D56-4F90-9C2E-F49C6206B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A60808D-2A14-4F18-926A-C1647A703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06A3-D295-4E94-B400-F7B2837FA327}" type="datetimeFigureOut">
              <a:rPr lang="de-AT" smtClean="0"/>
              <a:t>03.12.2021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4D0F5FF-CEA1-4DE6-B66A-BD7DF41A6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47A9470-D854-43CC-96C4-C59CB39AD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D7E84-AC22-4CFB-9AC5-C690401845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0870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33510C-8CCA-43BD-80FF-0E6A68D8A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123092C-726B-43DD-ACE9-D2E2D70C00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DEDF37B-0175-4ECC-8BE0-314B9EF93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DD76538-34D7-4356-B562-80D449DFC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06A3-D295-4E94-B400-F7B2837FA327}" type="datetimeFigureOut">
              <a:rPr lang="de-AT" smtClean="0"/>
              <a:t>03.12.2021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4412757-13CC-406F-9559-EA88B9896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C76C787-75B3-486F-8EB4-2D2447143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D7E84-AC22-4CFB-9AC5-C690401845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8991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91B614C-799A-4F87-92BD-01A099EBE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E25D26C-F73B-40D6-AAA6-5790E1554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325D79-947F-484B-AC65-AF23BB1AD9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D06A3-D295-4E94-B400-F7B2837FA327}" type="datetimeFigureOut">
              <a:rPr lang="de-AT" smtClean="0"/>
              <a:t>03.12.2021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211FF8-0280-48C6-8363-7E955FF361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28F7DC-6764-49D8-BFA6-BFA39938A2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D7E84-AC22-4CFB-9AC5-C690401845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18188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9" Type="http://schemas.openxmlformats.org/officeDocument/2006/relationships/diagramQuickStyle" Target="../diagrams/quickStyle8.xml"/><Relationship Id="rId21" Type="http://schemas.microsoft.com/office/2007/relationships/diagramDrawing" Target="../diagrams/drawing4.xml"/><Relationship Id="rId34" Type="http://schemas.openxmlformats.org/officeDocument/2006/relationships/diagramQuickStyle" Target="../diagrams/quickStyle7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29" Type="http://schemas.openxmlformats.org/officeDocument/2006/relationships/diagramQuickStyle" Target="../diagrams/quickStyle6.xml"/><Relationship Id="rId41" Type="http://schemas.microsoft.com/office/2007/relationships/diagramDrawing" Target="../diagrams/drawing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32" Type="http://schemas.openxmlformats.org/officeDocument/2006/relationships/diagramData" Target="../diagrams/data7.xml"/><Relationship Id="rId37" Type="http://schemas.openxmlformats.org/officeDocument/2006/relationships/diagramData" Target="../diagrams/data8.xml"/><Relationship Id="rId40" Type="http://schemas.openxmlformats.org/officeDocument/2006/relationships/diagramColors" Target="../diagrams/colors8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28" Type="http://schemas.openxmlformats.org/officeDocument/2006/relationships/diagramLayout" Target="../diagrams/layout6.xml"/><Relationship Id="rId36" Type="http://schemas.microsoft.com/office/2007/relationships/diagramDrawing" Target="../diagrams/drawing7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31" Type="http://schemas.microsoft.com/office/2007/relationships/diagramDrawing" Target="../diagrams/drawing6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Relationship Id="rId27" Type="http://schemas.openxmlformats.org/officeDocument/2006/relationships/diagramData" Target="../diagrams/data6.xml"/><Relationship Id="rId30" Type="http://schemas.openxmlformats.org/officeDocument/2006/relationships/diagramColors" Target="../diagrams/colors6.xml"/><Relationship Id="rId35" Type="http://schemas.openxmlformats.org/officeDocument/2006/relationships/diagramColors" Target="../diagrams/colors7.xml"/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33" Type="http://schemas.openxmlformats.org/officeDocument/2006/relationships/diagramLayout" Target="../diagrams/layout7.xml"/><Relationship Id="rId38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83E49245-5CEF-4EF0-8E41-F3BD6F7F44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5453118"/>
              </p:ext>
            </p:extLst>
          </p:nvPr>
        </p:nvGraphicFramePr>
        <p:xfrm>
          <a:off x="82279" y="474034"/>
          <a:ext cx="12027445" cy="1559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E34977FA-C11C-40BB-94CC-79155749EB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3762627"/>
              </p:ext>
            </p:extLst>
          </p:nvPr>
        </p:nvGraphicFramePr>
        <p:xfrm>
          <a:off x="82280" y="2406618"/>
          <a:ext cx="3835867" cy="1351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21261234-3EA9-4470-8AD4-5BECD8BD41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6165662"/>
              </p:ext>
            </p:extLst>
          </p:nvPr>
        </p:nvGraphicFramePr>
        <p:xfrm>
          <a:off x="4178068" y="2406618"/>
          <a:ext cx="3835867" cy="1351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EFE78298-4209-4535-B8FE-7C65A097BD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4883972"/>
              </p:ext>
            </p:extLst>
          </p:nvPr>
        </p:nvGraphicFramePr>
        <p:xfrm>
          <a:off x="8273858" y="2406618"/>
          <a:ext cx="3835867" cy="1351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0" name="Diagramm 9">
            <a:extLst>
              <a:ext uri="{FF2B5EF4-FFF2-40B4-BE49-F238E27FC236}">
                <a16:creationId xmlns:a16="http://schemas.microsoft.com/office/drawing/2014/main" id="{9DE03281-9F23-45EB-9C3D-5270688786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8397686"/>
              </p:ext>
            </p:extLst>
          </p:nvPr>
        </p:nvGraphicFramePr>
        <p:xfrm>
          <a:off x="82279" y="3921270"/>
          <a:ext cx="3835867" cy="1351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11" name="Diagramm 10">
            <a:extLst>
              <a:ext uri="{FF2B5EF4-FFF2-40B4-BE49-F238E27FC236}">
                <a16:creationId xmlns:a16="http://schemas.microsoft.com/office/drawing/2014/main" id="{DC3F0476-FD7A-4273-B673-C7B0057B89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5845747"/>
              </p:ext>
            </p:extLst>
          </p:nvPr>
        </p:nvGraphicFramePr>
        <p:xfrm>
          <a:off x="4178066" y="3921270"/>
          <a:ext cx="3835867" cy="1351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4E1ABD85-5BD3-4E43-BE6E-EC48EB3771AC}"/>
              </a:ext>
            </a:extLst>
          </p:cNvPr>
          <p:cNvCxnSpPr/>
          <p:nvPr/>
        </p:nvCxnSpPr>
        <p:spPr>
          <a:xfrm>
            <a:off x="120609" y="2170838"/>
            <a:ext cx="1195077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Diagramm 13">
            <a:extLst>
              <a:ext uri="{FF2B5EF4-FFF2-40B4-BE49-F238E27FC236}">
                <a16:creationId xmlns:a16="http://schemas.microsoft.com/office/drawing/2014/main" id="{7BC56C0D-6777-4E39-9884-EB5AB42747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7260637"/>
              </p:ext>
            </p:extLst>
          </p:nvPr>
        </p:nvGraphicFramePr>
        <p:xfrm>
          <a:off x="8273857" y="3921269"/>
          <a:ext cx="3835867" cy="1351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  <p:graphicFrame>
        <p:nvGraphicFramePr>
          <p:cNvPr id="15" name="Diagramm 14">
            <a:extLst>
              <a:ext uri="{FF2B5EF4-FFF2-40B4-BE49-F238E27FC236}">
                <a16:creationId xmlns:a16="http://schemas.microsoft.com/office/drawing/2014/main" id="{BE583CD6-B329-497F-A14A-6F7FCF40B1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9050016"/>
              </p:ext>
            </p:extLst>
          </p:nvPr>
        </p:nvGraphicFramePr>
        <p:xfrm>
          <a:off x="1179618" y="5435920"/>
          <a:ext cx="9832761" cy="135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7" r:lo="rId38" r:qs="rId39" r:cs="rId40"/>
          </a:graphicData>
        </a:graphic>
      </p:graphicFrame>
      <p:sp>
        <p:nvSpPr>
          <p:cNvPr id="16" name="Textfeld 15">
            <a:extLst>
              <a:ext uri="{FF2B5EF4-FFF2-40B4-BE49-F238E27FC236}">
                <a16:creationId xmlns:a16="http://schemas.microsoft.com/office/drawing/2014/main" id="{F7342D5A-A0E9-4436-B7CA-DAC0CA4BEBB4}"/>
              </a:ext>
            </a:extLst>
          </p:cNvPr>
          <p:cNvSpPr txBox="1"/>
          <p:nvPr/>
        </p:nvSpPr>
        <p:spPr>
          <a:xfrm>
            <a:off x="1419747" y="123571"/>
            <a:ext cx="9352502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Sozialkapital, Gesundheit und Lebenszufriedenheit bei Migrant*innen sowie Österreicher*innen</a:t>
            </a:r>
          </a:p>
        </p:txBody>
      </p: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630403B6-6732-4C67-99DE-E5BE7DBD9832}"/>
              </a:ext>
            </a:extLst>
          </p:cNvPr>
          <p:cNvCxnSpPr/>
          <p:nvPr/>
        </p:nvCxnSpPr>
        <p:spPr>
          <a:xfrm>
            <a:off x="4065814" y="2370654"/>
            <a:ext cx="0" cy="277585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44ACFD36-F629-4686-9905-48B4F904872E}"/>
              </a:ext>
            </a:extLst>
          </p:cNvPr>
          <p:cNvCxnSpPr/>
          <p:nvPr/>
        </p:nvCxnSpPr>
        <p:spPr>
          <a:xfrm>
            <a:off x="8153400" y="2357336"/>
            <a:ext cx="0" cy="277585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05215B10-C232-4AA9-A124-DF841B05596A}"/>
              </a:ext>
            </a:extLst>
          </p:cNvPr>
          <p:cNvCxnSpPr/>
          <p:nvPr/>
        </p:nvCxnSpPr>
        <p:spPr>
          <a:xfrm>
            <a:off x="158946" y="3869009"/>
            <a:ext cx="1195077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C12BA8D7-A283-424A-94BB-900AE49FC4F6}"/>
              </a:ext>
            </a:extLst>
          </p:cNvPr>
          <p:cNvCxnSpPr/>
          <p:nvPr/>
        </p:nvCxnSpPr>
        <p:spPr>
          <a:xfrm>
            <a:off x="158946" y="5277815"/>
            <a:ext cx="1195077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4174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Breitbild</PresentationFormat>
  <Paragraphs>28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Kimla Sophie</dc:creator>
  <cp:lastModifiedBy>Kimla Sophie</cp:lastModifiedBy>
  <cp:revision>1</cp:revision>
  <dcterms:created xsi:type="dcterms:W3CDTF">2021-12-02T20:34:45Z</dcterms:created>
  <dcterms:modified xsi:type="dcterms:W3CDTF">2021-12-03T07:28:32Z</dcterms:modified>
</cp:coreProperties>
</file>