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57" r:id="rId5"/>
    <p:sldId id="259" r:id="rId6"/>
    <p:sldId id="258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21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12.01.2016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12.01.2016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12.01.2016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12.01.2016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12.01.2016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12.01.2016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12.01.2016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12.01.2016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12.01.2016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12.01.2016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12.01.2016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12.01.2016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772400" cy="1470025"/>
          </a:xfrm>
        </p:spPr>
        <p:txBody>
          <a:bodyPr>
            <a:normAutofit/>
          </a:bodyPr>
          <a:lstStyle/>
          <a:p>
            <a:r>
              <a:rPr lang="de-AT" sz="4800" cap="none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Flüchtlingswelle 2015</a:t>
            </a:r>
            <a:endParaRPr lang="de-AT" sz="4800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2257444"/>
          </a:xfrm>
        </p:spPr>
        <p:txBody>
          <a:bodyPr>
            <a:normAutofit/>
          </a:bodyPr>
          <a:lstStyle/>
          <a:p>
            <a:r>
              <a:rPr lang="de-AT" sz="3600" dirty="0" smtClean="0"/>
              <a:t>Migration in die EU und nach </a:t>
            </a:r>
            <a:r>
              <a:rPr lang="de-AT" sz="3600" dirty="0" smtClean="0"/>
              <a:t>Österreich</a:t>
            </a:r>
          </a:p>
          <a:p>
            <a:endParaRPr lang="de-AT" sz="2800" dirty="0" smtClean="0"/>
          </a:p>
          <a:p>
            <a:r>
              <a:rPr lang="de-AT" sz="2800" dirty="0" smtClean="0"/>
              <a:t>Christina </a:t>
            </a:r>
            <a:r>
              <a:rPr lang="de-AT" sz="2800" dirty="0" err="1" smtClean="0"/>
              <a:t>Hennerbichler</a:t>
            </a:r>
            <a:endParaRPr lang="de-AT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4000" dirty="0">
                <a:solidFill>
                  <a:srgbClr val="002060"/>
                </a:solidFill>
              </a:rPr>
              <a:t>Quellenverzeichnis</a:t>
            </a:r>
            <a:endParaRPr lang="de-AT" sz="3200" dirty="0">
              <a:solidFill>
                <a:srgbClr val="00206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285860"/>
            <a:ext cx="8229600" cy="4525963"/>
          </a:xfrm>
        </p:spPr>
        <p:txBody>
          <a:bodyPr/>
          <a:lstStyle/>
          <a:p>
            <a:pPr>
              <a:buNone/>
            </a:pPr>
            <a:endParaRPr lang="de-AT" dirty="0"/>
          </a:p>
          <a:p>
            <a:pPr>
              <a:lnSpc>
                <a:spcPct val="150000"/>
              </a:lnSpc>
              <a:buNone/>
            </a:pPr>
            <a:r>
              <a:rPr lang="de-AT" dirty="0" smtClean="0"/>
              <a:t>www.statistik.at</a:t>
            </a:r>
          </a:p>
          <a:p>
            <a:pPr>
              <a:lnSpc>
                <a:spcPct val="150000"/>
              </a:lnSpc>
              <a:buNone/>
            </a:pPr>
            <a:r>
              <a:rPr lang="de-AT" dirty="0" smtClean="0"/>
              <a:t>www.unhcr.at</a:t>
            </a:r>
          </a:p>
          <a:p>
            <a:pPr>
              <a:lnSpc>
                <a:spcPct val="150000"/>
              </a:lnSpc>
              <a:buNone/>
            </a:pPr>
            <a:r>
              <a:rPr lang="de-AT" dirty="0" smtClean="0"/>
              <a:t>www.welt.de</a:t>
            </a:r>
          </a:p>
          <a:p>
            <a:pPr>
              <a:lnSpc>
                <a:spcPct val="150000"/>
              </a:lnSpc>
              <a:buNone/>
            </a:pPr>
            <a:r>
              <a:rPr lang="de-AT" dirty="0" smtClean="0"/>
              <a:t>www.frontex.europa.eu</a:t>
            </a:r>
          </a:p>
          <a:p>
            <a:pPr>
              <a:buNone/>
            </a:pPr>
            <a:endParaRPr lang="de-A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 smtClean="0">
                <a:solidFill>
                  <a:srgbClr val="002060"/>
                </a:solidFill>
              </a:rPr>
              <a:t>Europa – ein Einwanderungskontinent</a:t>
            </a:r>
            <a:br>
              <a:rPr lang="de-AT" sz="3200" dirty="0" smtClean="0">
                <a:solidFill>
                  <a:srgbClr val="002060"/>
                </a:solidFill>
              </a:rPr>
            </a:br>
            <a:r>
              <a:rPr lang="de-AT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UNHCR (The </a:t>
            </a:r>
            <a:r>
              <a:rPr lang="de-AT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</a:t>
            </a:r>
            <a:r>
              <a:rPr lang="de-A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Refugee</a:t>
            </a:r>
            <a:r>
              <a:rPr lang="de-AT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AT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Agency)</a:t>
            </a:r>
            <a:endParaRPr lang="de-AT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61585" y="1600200"/>
            <a:ext cx="54208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5715008" y="6215082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Quelle: www.unhcr.at</a:t>
            </a:r>
            <a:endParaRPr lang="de-AT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 smtClean="0">
                <a:solidFill>
                  <a:srgbClr val="002060"/>
                </a:solidFill>
              </a:rPr>
              <a:t>Flucht aus Syrien</a:t>
            </a:r>
            <a:endParaRPr lang="de-AT" sz="3200" dirty="0">
              <a:solidFill>
                <a:srgbClr val="00206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715140" y="5857892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/>
              <a:t>Quelle: www.welt.de</a:t>
            </a:r>
            <a:endParaRPr lang="de-AT" sz="11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4485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1758" y="706668"/>
            <a:ext cx="9195790" cy="550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48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de-AT" sz="3200" dirty="0" err="1" smtClean="0">
                <a:solidFill>
                  <a:srgbClr val="002060"/>
                </a:solidFill>
              </a:rPr>
              <a:t>Migratory</a:t>
            </a:r>
            <a:r>
              <a:rPr lang="de-AT" sz="3200" dirty="0" smtClean="0">
                <a:solidFill>
                  <a:srgbClr val="002060"/>
                </a:solidFill>
              </a:rPr>
              <a:t> </a:t>
            </a:r>
            <a:r>
              <a:rPr lang="de-AT" sz="3200" dirty="0" err="1" smtClean="0">
                <a:solidFill>
                  <a:srgbClr val="002060"/>
                </a:solidFill>
              </a:rPr>
              <a:t>Routes</a:t>
            </a:r>
            <a:r>
              <a:rPr lang="de-AT" sz="3200" dirty="0" smtClean="0">
                <a:solidFill>
                  <a:srgbClr val="002060"/>
                </a:solidFill>
              </a:rPr>
              <a:t> </a:t>
            </a:r>
            <a:r>
              <a:rPr lang="de-AT" sz="3200" dirty="0" err="1" smtClean="0">
                <a:solidFill>
                  <a:srgbClr val="002060"/>
                </a:solidFill>
              </a:rPr>
              <a:t>Map</a:t>
            </a:r>
            <a:r>
              <a:rPr lang="de-AT" sz="3200" dirty="0" smtClean="0">
                <a:solidFill>
                  <a:srgbClr val="002060"/>
                </a:solidFill>
              </a:rPr>
              <a:t> - </a:t>
            </a:r>
            <a:r>
              <a:rPr lang="de-AT" sz="3200" dirty="0" err="1" smtClean="0">
                <a:solidFill>
                  <a:srgbClr val="002060"/>
                </a:solidFill>
              </a:rPr>
              <a:t>Frontex</a:t>
            </a:r>
            <a:endParaRPr lang="de-AT" sz="3200" dirty="0">
              <a:solidFill>
                <a:srgbClr val="002060"/>
              </a:solidFill>
            </a:endParaRPr>
          </a:p>
        </p:txBody>
      </p:sp>
      <p:pic>
        <p:nvPicPr>
          <p:cNvPr id="6" name="Inhaltsplatzhalter 5" descr="Rout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928670"/>
            <a:ext cx="7735733" cy="5683745"/>
          </a:xfrm>
        </p:spPr>
      </p:pic>
      <p:sp>
        <p:nvSpPr>
          <p:cNvPr id="7" name="Rechteck 6"/>
          <p:cNvSpPr/>
          <p:nvPr/>
        </p:nvSpPr>
        <p:spPr>
          <a:xfrm>
            <a:off x="785786" y="857232"/>
            <a:ext cx="2214578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3600" dirty="0" smtClean="0">
                <a:solidFill>
                  <a:srgbClr val="002060"/>
                </a:solidFill>
              </a:rPr>
              <a:t>Migration nach Österreich</a:t>
            </a:r>
            <a:r>
              <a:rPr lang="de-AT" dirty="0" smtClean="0">
                <a:solidFill>
                  <a:srgbClr val="002060"/>
                </a:solidFill>
              </a:rPr>
              <a:t/>
            </a:r>
            <a:br>
              <a:rPr lang="de-AT" dirty="0" smtClean="0">
                <a:solidFill>
                  <a:srgbClr val="002060"/>
                </a:solidFill>
              </a:rPr>
            </a:br>
            <a:endParaRPr lang="de-AT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62303" y="1600200"/>
            <a:ext cx="64193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de-AT" sz="3200" dirty="0" smtClean="0">
                <a:solidFill>
                  <a:srgbClr val="002060"/>
                </a:solidFill>
              </a:rPr>
              <a:t>Migration im Bundesland Salzburg</a:t>
            </a:r>
            <a:endParaRPr lang="de-AT" sz="3200" dirty="0">
              <a:solidFill>
                <a:srgbClr val="00206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04898"/>
            <a:ext cx="85629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 smtClean="0">
                <a:solidFill>
                  <a:srgbClr val="002060"/>
                </a:solidFill>
              </a:rPr>
              <a:t>Prognose für Österreich</a:t>
            </a:r>
            <a:endParaRPr lang="de-A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2737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</Words>
  <PresentationFormat>Bildschirmpräsentation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Larissa-Design</vt:lpstr>
      <vt:lpstr>Flüchtlingswelle 2015</vt:lpstr>
      <vt:lpstr>Europa – ein Einwanderungskontinent UNHCR (The UN Refugee Agency)</vt:lpstr>
      <vt:lpstr>Flucht aus Syrien</vt:lpstr>
      <vt:lpstr>Folie 4</vt:lpstr>
      <vt:lpstr>Folie 5</vt:lpstr>
      <vt:lpstr>Migratory Routes Map - Frontex</vt:lpstr>
      <vt:lpstr>Migration nach Österreich </vt:lpstr>
      <vt:lpstr>Migration im Bundesland Salzburg</vt:lpstr>
      <vt:lpstr>Prognose für Österreich</vt:lpstr>
      <vt:lpstr>Quellenverzeichnis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EL NINO Phänomen</dc:title>
  <dc:creator>Chrisi</dc:creator>
  <cp:lastModifiedBy>Chrisi</cp:lastModifiedBy>
  <cp:revision>18</cp:revision>
  <dcterms:created xsi:type="dcterms:W3CDTF">2016-01-11T19:30:16Z</dcterms:created>
  <dcterms:modified xsi:type="dcterms:W3CDTF">2016-01-12T21:58:32Z</dcterms:modified>
</cp:coreProperties>
</file>